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45.xml.rels" ContentType="application/vnd.openxmlformats-package.relationships+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46.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6.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3.xml.rels" ContentType="application/vnd.openxmlformats-package.relationships+xml"/>
  <Override PartName="/ppt/slideMasters/_rels/slideMaster28.xml.rels" ContentType="application/vnd.openxmlformats-package.relationships+xml"/>
  <Override PartName="/ppt/slideMasters/_rels/slideMaster30.xml.rels" ContentType="application/vnd.openxmlformats-package.relationships+xml"/>
  <Override PartName="/ppt/slideMasters/_rels/slideMaster29.xml.rels" ContentType="application/vnd.openxmlformats-package.relationships+xml"/>
  <Override PartName="/ppt/slideMasters/_rels/slideMaster31.xml.rels" ContentType="application/vnd.openxmlformats-package.relationships+xml"/>
  <Override PartName="/ppt/slideMasters/_rels/slideMaster50.xml.rels" ContentType="application/vnd.openxmlformats-package.relationships+xml"/>
  <Override PartName="/ppt/slideMasters/_rels/slideMaster43.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9.xml.rels" ContentType="application/vnd.openxmlformats-package.relationships+xml"/>
  <Override PartName="/ppt/slideMasters/_rels/slideMaster44.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27.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_rels/slideMaster7.xml.rels" ContentType="application/vnd.openxmlformats-package.relationships+xml"/>
  <Override PartName="/ppt/slideMasters/_rels/slideMaster42.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39.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31.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28.xml" ContentType="application/vnd.openxmlformats-officedocument.presentationml.slideMaster+xml"/>
  <Override PartName="/ppt/slideMasters/slideMaster6.xml" ContentType="application/vnd.openxmlformats-officedocument.presentationml.slideMaster+xml"/>
  <Override PartName="/ppt/slideMasters/slideMaster49.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3.xml" ContentType="application/vnd.openxmlformats-officedocument.presentationml.slideMaster+xml"/>
  <Override PartName="/ppt/slideMasters/slideMaster46.xml" ContentType="application/vnd.openxmlformats-officedocument.presentationml.slideMaster+xml"/>
  <Override PartName="/ppt/slideMasters/slideMaster4.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39.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7.xml" ContentType="application/vnd.openxmlformats-officedocument.theme+xml"/>
  <Override PartName="/ppt/theme/theme10.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13.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1.jpeg" ContentType="image/jpeg"/>
  <Override PartName="/ppt/media/image25.png" ContentType="image/png"/>
  <Override PartName="/ppt/media/image24.png" ContentType="image/png"/>
  <Override PartName="/ppt/media/image23.png" ContentType="image/png"/>
  <Override PartName="/ppt/media/image19.jpeg" ContentType="image/jpeg"/>
  <Override PartName="/ppt/media/image26.png" ContentType="image/png"/>
  <Override PartName="/ppt/media/image20.jpeg" ContentType="image/jpeg"/>
  <Override PartName="/ppt/media/image18.jpeg" ContentType="image/jpeg"/>
  <Override PartName="/ppt/media/image43.png" ContentType="image/png"/>
  <Override PartName="/ppt/media/image14.png" ContentType="image/png"/>
  <Override PartName="/ppt/media/image35.png" ContentType="image/png"/>
  <Override PartName="/ppt/media/image3.png" ContentType="image/png"/>
  <Override PartName="/ppt/media/image9.png" ContentType="image/png"/>
  <Override PartName="/ppt/media/image13.png" ContentType="image/png"/>
  <Override PartName="/ppt/media/image36.png" ContentType="image/png"/>
  <Override PartName="/ppt/media/image4.png" ContentType="image/png"/>
  <Override PartName="/ppt/media/image31.png" ContentType="image/png"/>
  <Override PartName="/ppt/media/image32.png" ContentType="image/png"/>
  <Override PartName="/ppt/media/image40.png" ContentType="image/png"/>
  <Override PartName="/ppt/media/image41.png" ContentType="image/png"/>
  <Override PartName="/ppt/media/image12.png" ContentType="image/png"/>
  <Override PartName="/ppt/media/image44.jpeg" ContentType="image/jpeg"/>
  <Override PartName="/ppt/media/image10.png" ContentType="image/png"/>
  <Override PartName="/ppt/media/image30.png" ContentType="image/png"/>
  <Override PartName="/ppt/media/image42.png" ContentType="image/png"/>
  <Override PartName="/ppt/media/image8.png" ContentType="image/pn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1.png" ContentType="image/png"/>
  <Override PartName="/ppt/media/image17.jpeg" ContentType="image/jpeg"/>
  <Override PartName="/ppt/media/image33.png" ContentType="image/png"/>
  <Override PartName="/ppt/media/image38.png" ContentType="image/png"/>
  <Override PartName="/ppt/media/image6.png" ContentType="image/png"/>
  <Override PartName="/ppt/media/image15.png" ContentType="image/png"/>
  <Override PartName="/ppt/media/image5.png" ContentType="image/png"/>
  <Override PartName="/ppt/media/image22.jpeg" ContentType="image/jpeg"/>
  <Override PartName="/ppt/media/image37.png" ContentType="image/png"/>
  <Override PartName="/ppt/slideLayouts/slideLayout22.xml" ContentType="application/vnd.openxmlformats-officedocument.presentationml.slideLayout+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36.xml.rels" ContentType="application/vnd.openxmlformats-package.relationships+xml"/>
  <Override PartName="/ppt/slideLayouts/_rels/slideLayout24.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35.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2.xml" ContentType="application/vnd.openxmlformats-officedocument.presentationml.slideLayout+xml"/>
  <Override PartName="/ppt/slideLayouts/slideLayout8.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s/_rels/slide76.xml.rels" ContentType="application/vnd.openxmlformats-package.relationships+xml"/>
  <Override PartName="/ppt/slides/_rels/slide121.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93.xml.rels" ContentType="application/vnd.openxmlformats-package.relationships+xml"/>
  <Override PartName="/ppt/slides/_rels/slide25.xml.rels" ContentType="application/vnd.openxmlformats-package.relationships+xml"/>
  <Override PartName="/ppt/slides/_rels/slide28.xml.rels" ContentType="application/vnd.openxmlformats-package.relationships+xml"/>
  <Override PartName="/ppt/slides/_rels/slide96.xml.rels" ContentType="application/vnd.openxmlformats-package.relationships+xml"/>
  <Override PartName="/ppt/slides/_rels/slide141.xml.rels" ContentType="application/vnd.openxmlformats-package.relationships+xml"/>
  <Override PartName="/ppt/slides/_rels/slide14.xml.rels" ContentType="application/vnd.openxmlformats-package.relationships+xml"/>
  <Override PartName="/ppt/slides/_rels/slide82.xml.rels" ContentType="application/vnd.openxmlformats-package.relationships+xml"/>
  <Override PartName="/ppt/slides/_rels/slide12.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83.xml.rels" ContentType="application/vnd.openxmlformats-package.relationships+xml"/>
  <Override PartName="/ppt/slides/_rels/slide7.xml.rels" ContentType="application/vnd.openxmlformats-package.relationships+xml"/>
  <Override PartName="/ppt/slides/_rels/slide94.xml.rels" ContentType="application/vnd.openxmlformats-package.relationships+xml"/>
  <Override PartName="/ppt/slides/_rels/slide26.xml.rels" ContentType="application/vnd.openxmlformats-package.relationships+xml"/>
  <Override PartName="/ppt/slides/_rels/slide29.xml.rels" ContentType="application/vnd.openxmlformats-package.relationships+xml"/>
  <Override PartName="/ppt/slides/_rels/slide97.xml.rels" ContentType="application/vnd.openxmlformats-package.relationships+xml"/>
  <Override PartName="/ppt/slides/_rels/slide142.xml.rels" ContentType="application/vnd.openxmlformats-package.relationships+xml"/>
  <Override PartName="/ppt/slides/_rels/slide1.xml.rels" ContentType="application/vnd.openxmlformats-package.relationships+xml"/>
  <Override PartName="/ppt/slides/_rels/slide129.xml.rels" ContentType="application/vnd.openxmlformats-package.relationships+xml"/>
  <Override PartName="/ppt/slides/_rels/slide46.xml.rels" ContentType="application/vnd.openxmlformats-package.relationships+xml"/>
  <Override PartName="/ppt/slides/_rels/slide74.xml.rels" ContentType="application/vnd.openxmlformats-package.relationships+xml"/>
  <Override PartName="/ppt/slides/_rels/slide152.xml.rels" ContentType="application/vnd.openxmlformats-package.relationships+xml"/>
  <Override PartName="/ppt/slides/_rels/slide39.xml.rels" ContentType="application/vnd.openxmlformats-package.relationships+xml"/>
  <Override PartName="/ppt/slides/_rels/slide117.xml.rels" ContentType="application/vnd.openxmlformats-package.relationships+xml"/>
  <Override PartName="/ppt/slides/_rels/slide73.xml.rels" ContentType="application/vnd.openxmlformats-package.relationships+xml"/>
  <Override PartName="/ppt/slides/_rels/slide136.xml.rels" ContentType="application/vnd.openxmlformats-package.relationships+xml"/>
  <Override PartName="/ppt/slides/_rels/slide72.xml.rels" ContentType="application/vnd.openxmlformats-package.relationships+xml"/>
  <Override PartName="/ppt/slides/_rels/slide1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145.xml.rels" ContentType="application/vnd.openxmlformats-package.relationships+xml"/>
  <Override PartName="/ppt/slides/_rels/slide112.xml.rels" ContentType="application/vnd.openxmlformats-package.relationships+xml"/>
  <Override PartName="/ppt/slides/_rels/slide67.xml.rels" ContentType="application/vnd.openxmlformats-package.relationships+xml"/>
  <Override PartName="/ppt/slides/_rels/slide54.xml.rels" ContentType="application/vnd.openxmlformats-package.relationships+xml"/>
  <Override PartName="/ppt/slides/_rels/slide148.xml.rels" ContentType="application/vnd.openxmlformats-package.relationships+xml"/>
  <Override PartName="/ppt/slides/_rels/slide66.xml.rels" ContentType="application/vnd.openxmlformats-package.relationships+xml"/>
  <Override PartName="/ppt/slides/_rels/slide111.xml.rels" ContentType="application/vnd.openxmlformats-package.relationships+xml"/>
  <Override PartName="/ppt/slides/_rels/slide33.xml.rels" ContentType="application/vnd.openxmlformats-package.relationships+xml"/>
  <Override PartName="/ppt/slides/_rels/slide53.xml.rels" ContentType="application/vnd.openxmlformats-package.relationships+xml"/>
  <Override PartName="/ppt/slides/_rels/slide65.xml.rels" ContentType="application/vnd.openxmlformats-package.relationships+xml"/>
  <Override PartName="/ppt/slides/_rels/slide110.xml.rels" ContentType="application/vnd.openxmlformats-package.relationships+xml"/>
  <Override PartName="/ppt/slides/_rels/slide32.xml.rels" ContentType="application/vnd.openxmlformats-package.relationships+xml"/>
  <Override PartName="/ppt/slides/_rels/slide87.xml.rels" ContentType="application/vnd.openxmlformats-package.relationships+xml"/>
  <Override PartName="/ppt/slides/_rels/slide132.xml.rels" ContentType="application/vnd.openxmlformats-package.relationships+xml"/>
  <Override PartName="/ppt/slides/_rels/slide19.xml.rels" ContentType="application/vnd.openxmlformats-package.relationships+xml"/>
  <Override PartName="/ppt/slides/_rels/slide143.xml.rels" ContentType="application/vnd.openxmlformats-package.relationships+xml"/>
  <Override PartName="/ppt/slides/_rels/slide98.xml.rels" ContentType="application/vnd.openxmlformats-package.relationships+xml"/>
  <Override PartName="/ppt/slides/_rels/slide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130.xml.rels" ContentType="application/vnd.openxmlformats-package.relationships+xml"/>
  <Override PartName="/ppt/slides/_rels/slide85.xml.rels" ContentType="application/vnd.openxmlformats-package.relationships+xml"/>
  <Override PartName="/ppt/slides/_rels/slide17.xml.rels" ContentType="application/vnd.openxmlformats-package.relationships+xml"/>
  <Override PartName="/ppt/slides/_rels/slide108.xml.rels" ContentType="application/vnd.openxmlformats-package.relationships+xml"/>
  <Override PartName="/ppt/slides/_rels/slide2.xml.rels" ContentType="application/vnd.openxmlformats-package.relationships+xml"/>
  <Override PartName="/ppt/slides/_rels/slide131.xml.rels" ContentType="application/vnd.openxmlformats-package.relationships+xml"/>
  <Override PartName="/ppt/slides/_rels/slide86.xml.rels" ContentType="application/vnd.openxmlformats-package.relationships+xml"/>
  <Override PartName="/ppt/slides/_rels/slide18.xml.rels" ContentType="application/vnd.openxmlformats-package.relationships+xml"/>
  <Override PartName="/ppt/slides/_rels/slide109.xml.rels" ContentType="application/vnd.openxmlformats-package.relationships+xml"/>
  <Override PartName="/ppt/slides/_rels/slide3.xml.rels" ContentType="application/vnd.openxmlformats-package.relationships+xml"/>
  <Override PartName="/ppt/slides/_rels/slide116.xml.rels" ContentType="application/vnd.openxmlformats-package.relationships+xml"/>
  <Override PartName="/ppt/slides/_rels/slide151.xml.rels" ContentType="application/vnd.openxmlformats-package.relationships+xml"/>
  <Override PartName="/ppt/slides/_rels/slide38.xml.rels" ContentType="application/vnd.openxmlformats-package.relationships+xml"/>
  <Override PartName="/ppt/slides/_rels/slide118.xml.rels" ContentType="application/vnd.openxmlformats-package.relationships+xml"/>
  <Override PartName="/ppt/slides/_rels/slide107.xml.rels" ContentType="application/vnd.openxmlformats-package.relationships+xml"/>
  <Override PartName="/ppt/slides/_rels/slide119.xml.rels" ContentType="application/vnd.openxmlformats-package.relationships+xml"/>
  <Override PartName="/ppt/slides/_rels/slide64.xml.rels" ContentType="application/vnd.openxmlformats-package.relationships+xml"/>
  <Override PartName="/ppt/slides/_rels/slide30.xml.rels" ContentType="application/vnd.openxmlformats-package.relationships+xml"/>
  <Override PartName="/ppt/slides/_rels/slide105.xml.rels" ContentType="application/vnd.openxmlformats-package.relationships+xml"/>
  <Override PartName="/ppt/slides/_rels/slide137.xml.rels" ContentType="application/vnd.openxmlformats-package.relationships+xml"/>
  <Override PartName="/ppt/slides/_rels/slide59.xml.rels" ContentType="application/vnd.openxmlformats-package.relationships+xml"/>
  <Override PartName="/ppt/slides/_rels/slide104.xml.rels" ContentType="application/vnd.openxmlformats-package.relationships+xml"/>
  <Override PartName="/ppt/slides/_rels/slide31.xml.rels" ContentType="application/vnd.openxmlformats-package.relationships+xml"/>
  <Override PartName="/ppt/slides/_rels/slide78.xml.rels" ContentType="application/vnd.openxmlformats-package.relationships+xml"/>
  <Override PartName="/ppt/slides/_rels/slide123.xml.rels" ContentType="application/vnd.openxmlformats-package.relationships+xml"/>
  <Override PartName="/ppt/slides/_rels/slide45.xml.rels" ContentType="application/vnd.openxmlformats-package.relationships+xml"/>
  <Override PartName="/ppt/slides/_rels/slide79.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47.xml.rels" ContentType="application/vnd.openxmlformats-package.relationships+xml"/>
  <Override PartName="/ppt/slides/_rels/slide126.xml.rels" ContentType="application/vnd.openxmlformats-package.relationships+xml"/>
  <Override PartName="/ppt/slides/_rels/slide48.xml.rels" ContentType="application/vnd.openxmlformats-package.relationships+xml"/>
  <Override PartName="/ppt/slides/_rels/slide35.xml.rels" ContentType="application/vnd.openxmlformats-package.relationships+xml"/>
  <Override PartName="/ppt/slides/_rels/slide127.xml.rels" ContentType="application/vnd.openxmlformats-package.relationships+xml"/>
  <Override PartName="/ppt/slides/_rels/slide49.xml.rels" ContentType="application/vnd.openxmlformats-package.relationships+xml"/>
  <Override PartName="/ppt/slides/_rels/slide36.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153.xml.rels" ContentType="application/vnd.openxmlformats-package.relationships+xml"/>
  <Override PartName="/ppt/slides/_rels/slide95.xml.rels" ContentType="application/vnd.openxmlformats-package.relationships+xml"/>
  <Override PartName="/ppt/slides/_rels/slide27.xml.rels" ContentType="application/vnd.openxmlformats-package.relationships+xml"/>
  <Override PartName="/ppt/slides/_rels/slide140.xml.rels" ContentType="application/vnd.openxmlformats-package.relationships+xml"/>
  <Override PartName="/ppt/slides/_rels/slide62.xml.rels" ContentType="application/vnd.openxmlformats-package.relationships+xml"/>
  <Override PartName="/ppt/slides/_rels/slide91.xml.rels" ContentType="application/vnd.openxmlformats-package.relationships+xml"/>
  <Override PartName="/ppt/slides/_rels/slide23.xml.rels" ContentType="application/vnd.openxmlformats-package.relationships+xml"/>
  <Override PartName="/ppt/slides/_rels/slide138.xml.rels" ContentType="application/vnd.openxmlformats-package.relationships+xml"/>
  <Override PartName="/ppt/slides/_rels/slide22.xml.rels" ContentType="application/vnd.openxmlformats-package.relationships+xml"/>
  <Override PartName="/ppt/slides/_rels/slide90.xml.rels" ContentType="application/vnd.openxmlformats-package.relationships+xml"/>
  <Override PartName="/ppt/slides/_rels/slide58.xml.rels" ContentType="application/vnd.openxmlformats-package.relationships+xml"/>
  <Override PartName="/ppt/slides/_rels/slide103.xml.rels" ContentType="application/vnd.openxmlformats-package.relationships+xml"/>
  <Override PartName="/ppt/slides/_rels/slide139.xml.rels" ContentType="application/vnd.openxmlformats-package.relationships+xml"/>
  <Override PartName="/ppt/slides/_rels/slide92.xml.rels" ContentType="application/vnd.openxmlformats-package.relationships+xml"/>
  <Override PartName="/ppt/slides/_rels/slide24.xml.rels" ContentType="application/vnd.openxmlformats-package.relationships+xml"/>
  <Override PartName="/ppt/slides/_rels/slide44.xml.rels" ContentType="application/vnd.openxmlformats-package.relationships+xml"/>
  <Override PartName="/ppt/slides/_rels/slide122.xml.rels" ContentType="application/vnd.openxmlformats-package.relationships+xml"/>
  <Override PartName="/ppt/slides/_rels/slide77.xml.rels" ContentType="application/vnd.openxmlformats-package.relationships+xml"/>
  <Override PartName="/ppt/slides/_rels/slide135.xml.rels" ContentType="application/vnd.openxmlformats-package.relationships+xml"/>
  <Override PartName="/ppt/slides/_rels/slide102.xml.rels" ContentType="application/vnd.openxmlformats-package.relationships+xml"/>
  <Override PartName="/ppt/slides/_rels/slide57.xml.rels" ContentType="application/vnd.openxmlformats-package.relationships+xml"/>
  <Override PartName="/ppt/slides/_rels/slide43.xml.rels" ContentType="application/vnd.openxmlformats-package.relationships+xml"/>
  <Override PartName="/ppt/slides/_rels/slide89.xml.rels" ContentType="application/vnd.openxmlformats-package.relationships+xml"/>
  <Override PartName="/ppt/slides/_rels/slide134.xml.rels" ContentType="application/vnd.openxmlformats-package.relationships+xml"/>
  <Override PartName="/ppt/slides/_rels/slide101.xml.rels" ContentType="application/vnd.openxmlformats-package.relationships+xml"/>
  <Override PartName="/ppt/slides/_rels/slide56.xml.rels" ContentType="application/vnd.openxmlformats-package.relationships+xml"/>
  <Override PartName="/ppt/slides/_rels/slide42.xml.rels" ContentType="application/vnd.openxmlformats-package.relationships+xml"/>
  <Override PartName="/ppt/slides/_rels/slide75.xml.rels" ContentType="application/vnd.openxmlformats-package.relationships+xml"/>
  <Override PartName="/ppt/slides/_rels/slide120.xml.rels" ContentType="application/vnd.openxmlformats-package.relationships+xml"/>
  <Override PartName="/ppt/slides/_rels/slide88.xml.rels" ContentType="application/vnd.openxmlformats-package.relationships+xml"/>
  <Override PartName="/ppt/slides/_rels/slide133.xml.rels" ContentType="application/vnd.openxmlformats-package.relationships+xml"/>
  <Override PartName="/ppt/slides/_rels/slide100.xml.rels" ContentType="application/vnd.openxmlformats-package.relationships+xml"/>
  <Override PartName="/ppt/slides/_rels/slide55.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150.xml.rels" ContentType="application/vnd.openxmlformats-package.relationships+xml"/>
  <Override PartName="/ppt/slides/_rels/slide37.xml.rels" ContentType="application/vnd.openxmlformats-package.relationships+xml"/>
  <Override PartName="/ppt/slides/_rels/slide115.xml.rels" ContentType="application/vnd.openxmlformats-package.relationships+xml"/>
  <Override PartName="/ppt/slides/_rels/slide128.xml.rels" ContentType="application/vnd.openxmlformats-package.relationships+xml"/>
  <Override PartName="/ppt/slides/_rels/slide147.xml.rels" ContentType="application/vnd.openxmlformats-package.relationships+xml"/>
  <Override PartName="/ppt/slides/_rels/slide114.xml.rels" ContentType="application/vnd.openxmlformats-package.relationships+xml"/>
  <Override PartName="/ppt/slides/_rels/slide69.xml.rels" ContentType="application/vnd.openxmlformats-package.relationships+xml"/>
  <Override PartName="/ppt/slides/_rels/slide146.xml.rels" ContentType="application/vnd.openxmlformats-package.relationships+xml"/>
  <Override PartName="/ppt/slides/_rels/slide113.xml.rels" ContentType="application/vnd.openxmlformats-package.relationships+xml"/>
  <Override PartName="/ppt/slides/_rels/slide6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44.xml.rels" ContentType="application/vnd.openxmlformats-package.relationships+xml"/>
  <Override PartName="/ppt/slides/_rels/slide99.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84.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13.xml.rels" ContentType="application/vnd.openxmlformats-package.relationships+xml"/>
  <Override PartName="/ppt/slides/slide127.xml" ContentType="application/vnd.openxmlformats-officedocument.presentationml.slide+xml"/>
  <Override PartName="/ppt/slides/slide126.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25.xml" ContentType="application/vnd.openxmlformats-officedocument.presentationml.slide+xml"/>
  <Override PartName="/ppt/slides/slide79.xml" ContentType="application/vnd.openxmlformats-officedocument.presentationml.slide+xml"/>
  <Override PartName="/ppt/slides/slide124.xml" ContentType="application/vnd.openxmlformats-officedocument.presentationml.slide+xml"/>
  <Override PartName="/ppt/slides/slide78.xml" ContentType="application/vnd.openxmlformats-officedocument.presentationml.slide+xml"/>
  <Override PartName="/ppt/slides/slide123.xml" ContentType="application/vnd.openxmlformats-officedocument.presentationml.slide+xml"/>
  <Override PartName="/ppt/slides/slide77.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5.xml" ContentType="application/vnd.openxmlformats-officedocument.presentationml.slide+xml"/>
  <Override PartName="/ppt/slides/slide146.xml" ContentType="application/vnd.openxmlformats-officedocument.presentationml.slide+xml"/>
  <Override PartName="/ppt/slides/slide59.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100.xml" ContentType="application/vnd.openxmlformats-officedocument.presentationml.slide+xml"/>
  <Override PartName="/ppt/slides/slide37.xml" ContentType="application/vnd.openxmlformats-officedocument.presentationml.slide+xml"/>
  <Override PartName="/ppt/slides/slide142.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143.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50.xml" ContentType="application/vnd.openxmlformats-officedocument.presentationml.slide+xml"/>
  <Override PartName="/ppt/slides/slide144.xml" ContentType="application/vnd.openxmlformats-officedocument.presentationml.slide+xml"/>
  <Override PartName="/ppt/slides/slide3.xml" ContentType="application/vnd.openxmlformats-officedocument.presentationml.slide+xml"/>
  <Override PartName="/ppt/slides/slide98.xml" ContentType="application/vnd.openxmlformats-officedocument.presentationml.slide+xml"/>
  <Override PartName="/ppt/slides/slide145.xml" ContentType="application/vnd.openxmlformats-officedocument.presentationml.slide+xml"/>
  <Override PartName="/ppt/slides/slide4.xml" ContentType="application/vnd.openxmlformats-officedocument.presentationml.slide+xml"/>
  <Override PartName="/ppt/slides/slide99.xml" ContentType="application/vnd.openxmlformats-officedocument.presentationml.slide+xml"/>
  <Override PartName="/ppt/slides/slide147.xml" ContentType="application/vnd.openxmlformats-officedocument.presentationml.slide+xml"/>
  <Override PartName="/ppt/slides/slide6.xml" ContentType="application/vnd.openxmlformats-officedocument.presentationml.slide+xml"/>
  <Override PartName="/ppt/slides/slide148.xml" ContentType="application/vnd.openxmlformats-officedocument.presentationml.slide+xml"/>
  <Override PartName="/ppt/slides/slide7.xml" ContentType="application/vnd.openxmlformats-officedocument.presentationml.slide+xml"/>
  <Override PartName="/ppt/slides/slide45.xml" ContentType="application/vnd.openxmlformats-officedocument.presentationml.slide+xml"/>
  <Override PartName="/ppt/slides/slide149.xml" ContentType="application/vnd.openxmlformats-officedocument.presentationml.slide+xml"/>
  <Override PartName="/ppt/slides/slide8.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36.xml" ContentType="application/vnd.openxmlformats-officedocument.presentationml.slide+xml"/>
  <Override PartName="/ppt/slides/slide141.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153.xml" ContentType="application/vnd.openxmlformats-officedocument.presentationml.slide+xml"/>
  <Override PartName="/ppt/slides/slide35.xml" ContentType="application/vnd.openxmlformats-officedocument.presentationml.slide+xml"/>
  <Override PartName="/ppt/slides/slide140.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01.xml" ContentType="application/vnd.openxmlformats-officedocument.presentationml.slide+xml"/>
  <Override PartName="/ppt/slides/slide55.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9.xml" ContentType="application/vnd.openxmlformats-officedocument.presentationml.slide+xml"/>
  <Override PartName="/ppt/slides/slide102.xml" ContentType="application/vnd.openxmlformats-officedocument.presentationml.slide+xml"/>
  <Override PartName="/ppt/slides/slide56.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28.xml" ContentType="application/vnd.openxmlformats-officedocument.presentationml.slide+xml"/>
  <Override PartName="/ppt/slides/slide21.xml" ContentType="application/vnd.openxmlformats-officedocument.presentationml.slide+xml"/>
  <Override PartName="/ppt/slides/slide49.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20.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46.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9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slides/slide66.xml" ContentType="application/vnd.openxmlformats-officedocument.presentationml.slide+xml"/>
  <Override PartName="/ppt/slides/slide112.xml" ContentType="application/vnd.openxmlformats-officedocument.presentationml.slide+xml"/>
  <Override PartName="/ppt/slides/slide67.xml" ContentType="application/vnd.openxmlformats-officedocument.presentationml.slide+xml"/>
  <Override PartName="/ppt/slides/slide113.xml" ContentType="application/vnd.openxmlformats-officedocument.presentationml.slide+xml"/>
  <Override PartName="/ppt/slides/slide68.xml" ContentType="application/vnd.openxmlformats-officedocument.presentationml.slide+xml"/>
  <Override PartName="/ppt/slides/slide114.xml" ContentType="application/vnd.openxmlformats-officedocument.presentationml.slide+xml"/>
  <Override PartName="/ppt/slides/slide69.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20.xml" ContentType="application/vnd.openxmlformats-officedocument.presentationml.slide+xml"/>
  <Override PartName="/ppt/slides/slide75.xml" ContentType="application/vnd.openxmlformats-officedocument.presentationml.slide+xml"/>
  <Override PartName="/ppt/slides/slide121.xml" ContentType="application/vnd.openxmlformats-officedocument.presentationml.slide+xml"/>
  <Override PartName="/ppt/slides/slide76.xml" ContentType="application/vnd.openxmlformats-officedocument.presentationml.slide+xml"/>
  <Override PartName="/ppt/slides/slide12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 id="282" r:id="rId78"/>
    <p:sldId id="283" r:id="rId79"/>
    <p:sldId id="284" r:id="rId80"/>
    <p:sldId id="285" r:id="rId81"/>
    <p:sldId id="286" r:id="rId82"/>
    <p:sldId id="287" r:id="rId83"/>
    <p:sldId id="288" r:id="rId84"/>
    <p:sldId id="289" r:id="rId85"/>
    <p:sldId id="290" r:id="rId86"/>
    <p:sldId id="291" r:id="rId87"/>
    <p:sldId id="292" r:id="rId88"/>
    <p:sldId id="293" r:id="rId89"/>
    <p:sldId id="294" r:id="rId90"/>
    <p:sldId id="295" r:id="rId91"/>
    <p:sldId id="296" r:id="rId92"/>
    <p:sldId id="297" r:id="rId93"/>
    <p:sldId id="298" r:id="rId94"/>
    <p:sldId id="299" r:id="rId95"/>
    <p:sldId id="300" r:id="rId96"/>
    <p:sldId id="301" r:id="rId97"/>
    <p:sldId id="302" r:id="rId98"/>
    <p:sldId id="303" r:id="rId99"/>
    <p:sldId id="304" r:id="rId100"/>
    <p:sldId id="305" r:id="rId101"/>
    <p:sldId id="306" r:id="rId102"/>
    <p:sldId id="307" r:id="rId103"/>
    <p:sldId id="308" r:id="rId104"/>
    <p:sldId id="309" r:id="rId105"/>
    <p:sldId id="310" r:id="rId106"/>
    <p:sldId id="311" r:id="rId107"/>
    <p:sldId id="312" r:id="rId108"/>
    <p:sldId id="313" r:id="rId109"/>
    <p:sldId id="314" r:id="rId110"/>
    <p:sldId id="315" r:id="rId111"/>
    <p:sldId id="316" r:id="rId112"/>
    <p:sldId id="317" r:id="rId113"/>
    <p:sldId id="318" r:id="rId114"/>
    <p:sldId id="319" r:id="rId115"/>
    <p:sldId id="320" r:id="rId116"/>
    <p:sldId id="321" r:id="rId117"/>
    <p:sldId id="322" r:id="rId118"/>
    <p:sldId id="323" r:id="rId119"/>
    <p:sldId id="324" r:id="rId120"/>
    <p:sldId id="325" r:id="rId121"/>
    <p:sldId id="326" r:id="rId122"/>
    <p:sldId id="327" r:id="rId123"/>
    <p:sldId id="328" r:id="rId124"/>
    <p:sldId id="329" r:id="rId125"/>
    <p:sldId id="330" r:id="rId126"/>
    <p:sldId id="331" r:id="rId127"/>
    <p:sldId id="332" r:id="rId128"/>
    <p:sldId id="333" r:id="rId129"/>
    <p:sldId id="334" r:id="rId130"/>
    <p:sldId id="335" r:id="rId131"/>
    <p:sldId id="336" r:id="rId132"/>
    <p:sldId id="337" r:id="rId133"/>
    <p:sldId id="338" r:id="rId134"/>
    <p:sldId id="339" r:id="rId135"/>
    <p:sldId id="340" r:id="rId136"/>
    <p:sldId id="341" r:id="rId137"/>
    <p:sldId id="342" r:id="rId138"/>
    <p:sldId id="343" r:id="rId139"/>
    <p:sldId id="344" r:id="rId140"/>
    <p:sldId id="345" r:id="rId141"/>
    <p:sldId id="346" r:id="rId142"/>
    <p:sldId id="347" r:id="rId143"/>
    <p:sldId id="348" r:id="rId144"/>
    <p:sldId id="349" r:id="rId145"/>
    <p:sldId id="350" r:id="rId146"/>
    <p:sldId id="351" r:id="rId147"/>
    <p:sldId id="352" r:id="rId148"/>
    <p:sldId id="353" r:id="rId149"/>
    <p:sldId id="354" r:id="rId150"/>
    <p:sldId id="355" r:id="rId151"/>
    <p:sldId id="356" r:id="rId152"/>
    <p:sldId id="357" r:id="rId153"/>
    <p:sldId id="358" r:id="rId154"/>
    <p:sldId id="359" r:id="rId155"/>
    <p:sldId id="360" r:id="rId156"/>
    <p:sldId id="361" r:id="rId157"/>
    <p:sldId id="362" r:id="rId158"/>
    <p:sldId id="363" r:id="rId159"/>
    <p:sldId id="364" r:id="rId160"/>
    <p:sldId id="365" r:id="rId161"/>
    <p:sldId id="366" r:id="rId162"/>
    <p:sldId id="367" r:id="rId163"/>
    <p:sldId id="368" r:id="rId164"/>
    <p:sldId id="369" r:id="rId165"/>
    <p:sldId id="370" r:id="rId166"/>
    <p:sldId id="371" r:id="rId167"/>
    <p:sldId id="372" r:id="rId168"/>
    <p:sldId id="373" r:id="rId169"/>
    <p:sldId id="374" r:id="rId170"/>
    <p:sldId id="375" r:id="rId171"/>
    <p:sldId id="376" r:id="rId172"/>
    <p:sldId id="377" r:id="rId173"/>
    <p:sldId id="378" r:id="rId174"/>
    <p:sldId id="379" r:id="rId175"/>
    <p:sldId id="380" r:id="rId176"/>
    <p:sldId id="381" r:id="rId177"/>
    <p:sldId id="382" r:id="rId178"/>
    <p:sldId id="383" r:id="rId179"/>
    <p:sldId id="384" r:id="rId180"/>
    <p:sldId id="385" r:id="rId181"/>
    <p:sldId id="386" r:id="rId182"/>
    <p:sldId id="387" r:id="rId183"/>
    <p:sldId id="388" r:id="rId184"/>
    <p:sldId id="389" r:id="rId185"/>
    <p:sldId id="390" r:id="rId186"/>
    <p:sldId id="391" r:id="rId187"/>
    <p:sldId id="392" r:id="rId188"/>
    <p:sldId id="393" r:id="rId189"/>
    <p:sldId id="394" r:id="rId190"/>
    <p:sldId id="395" r:id="rId191"/>
    <p:sldId id="396" r:id="rId192"/>
    <p:sldId id="397" r:id="rId193"/>
    <p:sldId id="398" r:id="rId194"/>
    <p:sldId id="399" r:id="rId195"/>
    <p:sldId id="400" r:id="rId196"/>
    <p:sldId id="401" r:id="rId197"/>
    <p:sldId id="402" r:id="rId198"/>
    <p:sldId id="403" r:id="rId199"/>
    <p:sldId id="404" r:id="rId200"/>
    <p:sldId id="405" r:id="rId201"/>
    <p:sldId id="406" r:id="rId202"/>
    <p:sldId id="407" r:id="rId203"/>
    <p:sldId id="408" r:id="rId20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 Target="slides/slide1.xml"/><Relationship Id="rId53" Type="http://schemas.openxmlformats.org/officeDocument/2006/relationships/slide" Target="slides/slide2.xml"/><Relationship Id="rId54" Type="http://schemas.openxmlformats.org/officeDocument/2006/relationships/slide" Target="slides/slide3.xml"/><Relationship Id="rId55" Type="http://schemas.openxmlformats.org/officeDocument/2006/relationships/slide" Target="slides/slide4.xml"/><Relationship Id="rId56" Type="http://schemas.openxmlformats.org/officeDocument/2006/relationships/slide" Target="slides/slide5.xml"/><Relationship Id="rId57" Type="http://schemas.openxmlformats.org/officeDocument/2006/relationships/slide" Target="slides/slide6.xml"/><Relationship Id="rId58" Type="http://schemas.openxmlformats.org/officeDocument/2006/relationships/slide" Target="slides/slide7.xml"/><Relationship Id="rId59" Type="http://schemas.openxmlformats.org/officeDocument/2006/relationships/slide" Target="slides/slide8.xml"/><Relationship Id="rId60" Type="http://schemas.openxmlformats.org/officeDocument/2006/relationships/slide" Target="slides/slide9.xml"/><Relationship Id="rId61" Type="http://schemas.openxmlformats.org/officeDocument/2006/relationships/slide" Target="slides/slide10.xml"/><Relationship Id="rId62" Type="http://schemas.openxmlformats.org/officeDocument/2006/relationships/slide" Target="slides/slide11.xml"/><Relationship Id="rId63" Type="http://schemas.openxmlformats.org/officeDocument/2006/relationships/slide" Target="slides/slide12.xml"/><Relationship Id="rId64" Type="http://schemas.openxmlformats.org/officeDocument/2006/relationships/slide" Target="slides/slide13.xml"/><Relationship Id="rId65" Type="http://schemas.openxmlformats.org/officeDocument/2006/relationships/slide" Target="slides/slide14.xml"/><Relationship Id="rId66" Type="http://schemas.openxmlformats.org/officeDocument/2006/relationships/slide" Target="slides/slide15.xml"/><Relationship Id="rId67" Type="http://schemas.openxmlformats.org/officeDocument/2006/relationships/slide" Target="slides/slide16.xml"/><Relationship Id="rId68" Type="http://schemas.openxmlformats.org/officeDocument/2006/relationships/slide" Target="slides/slide17.xml"/><Relationship Id="rId69" Type="http://schemas.openxmlformats.org/officeDocument/2006/relationships/slide" Target="slides/slide18.xml"/><Relationship Id="rId70" Type="http://schemas.openxmlformats.org/officeDocument/2006/relationships/slide" Target="slides/slide19.xml"/><Relationship Id="rId71" Type="http://schemas.openxmlformats.org/officeDocument/2006/relationships/slide" Target="slides/slide20.xml"/><Relationship Id="rId72" Type="http://schemas.openxmlformats.org/officeDocument/2006/relationships/slide" Target="slides/slide21.xml"/><Relationship Id="rId73" Type="http://schemas.openxmlformats.org/officeDocument/2006/relationships/slide" Target="slides/slide22.xml"/><Relationship Id="rId74" Type="http://schemas.openxmlformats.org/officeDocument/2006/relationships/slide" Target="slides/slide23.xml"/><Relationship Id="rId75" Type="http://schemas.openxmlformats.org/officeDocument/2006/relationships/slide" Target="slides/slide24.xml"/><Relationship Id="rId76" Type="http://schemas.openxmlformats.org/officeDocument/2006/relationships/slide" Target="slides/slide25.xml"/><Relationship Id="rId77" Type="http://schemas.openxmlformats.org/officeDocument/2006/relationships/slide" Target="slides/slide26.xml"/><Relationship Id="rId78" Type="http://schemas.openxmlformats.org/officeDocument/2006/relationships/slide" Target="slides/slide27.xml"/><Relationship Id="rId79" Type="http://schemas.openxmlformats.org/officeDocument/2006/relationships/slide" Target="slides/slide28.xml"/><Relationship Id="rId80" Type="http://schemas.openxmlformats.org/officeDocument/2006/relationships/slide" Target="slides/slide29.xml"/><Relationship Id="rId81" Type="http://schemas.openxmlformats.org/officeDocument/2006/relationships/slide" Target="slides/slide30.xml"/><Relationship Id="rId82" Type="http://schemas.openxmlformats.org/officeDocument/2006/relationships/slide" Target="slides/slide31.xml"/><Relationship Id="rId83" Type="http://schemas.openxmlformats.org/officeDocument/2006/relationships/slide" Target="slides/slide32.xml"/><Relationship Id="rId84" Type="http://schemas.openxmlformats.org/officeDocument/2006/relationships/slide" Target="slides/slide33.xml"/><Relationship Id="rId85" Type="http://schemas.openxmlformats.org/officeDocument/2006/relationships/slide" Target="slides/slide34.xml"/><Relationship Id="rId86" Type="http://schemas.openxmlformats.org/officeDocument/2006/relationships/slide" Target="slides/slide35.xml"/><Relationship Id="rId87" Type="http://schemas.openxmlformats.org/officeDocument/2006/relationships/slide" Target="slides/slide36.xml"/><Relationship Id="rId88" Type="http://schemas.openxmlformats.org/officeDocument/2006/relationships/slide" Target="slides/slide37.xml"/><Relationship Id="rId89" Type="http://schemas.openxmlformats.org/officeDocument/2006/relationships/slide" Target="slides/slide38.xml"/><Relationship Id="rId90" Type="http://schemas.openxmlformats.org/officeDocument/2006/relationships/slide" Target="slides/slide39.xml"/><Relationship Id="rId91" Type="http://schemas.openxmlformats.org/officeDocument/2006/relationships/slide" Target="slides/slide40.xml"/><Relationship Id="rId92" Type="http://schemas.openxmlformats.org/officeDocument/2006/relationships/slide" Target="slides/slide41.xml"/><Relationship Id="rId93" Type="http://schemas.openxmlformats.org/officeDocument/2006/relationships/slide" Target="slides/slide42.xml"/><Relationship Id="rId94" Type="http://schemas.openxmlformats.org/officeDocument/2006/relationships/slide" Target="slides/slide43.xml"/><Relationship Id="rId95" Type="http://schemas.openxmlformats.org/officeDocument/2006/relationships/slide" Target="slides/slide44.xml"/><Relationship Id="rId96" Type="http://schemas.openxmlformats.org/officeDocument/2006/relationships/slide" Target="slides/slide45.xml"/><Relationship Id="rId97" Type="http://schemas.openxmlformats.org/officeDocument/2006/relationships/slide" Target="slides/slide46.xml"/><Relationship Id="rId98" Type="http://schemas.openxmlformats.org/officeDocument/2006/relationships/slide" Target="slides/slide47.xml"/><Relationship Id="rId99" Type="http://schemas.openxmlformats.org/officeDocument/2006/relationships/slide" Target="slides/slide48.xml"/><Relationship Id="rId100" Type="http://schemas.openxmlformats.org/officeDocument/2006/relationships/slide" Target="slides/slide49.xml"/><Relationship Id="rId101" Type="http://schemas.openxmlformats.org/officeDocument/2006/relationships/slide" Target="slides/slide50.xml"/><Relationship Id="rId102" Type="http://schemas.openxmlformats.org/officeDocument/2006/relationships/slide" Target="slides/slide51.xml"/><Relationship Id="rId103" Type="http://schemas.openxmlformats.org/officeDocument/2006/relationships/slide" Target="slides/slide52.xml"/><Relationship Id="rId104" Type="http://schemas.openxmlformats.org/officeDocument/2006/relationships/slide" Target="slides/slide53.xml"/><Relationship Id="rId105" Type="http://schemas.openxmlformats.org/officeDocument/2006/relationships/slide" Target="slides/slide54.xml"/><Relationship Id="rId106" Type="http://schemas.openxmlformats.org/officeDocument/2006/relationships/slide" Target="slides/slide55.xml"/><Relationship Id="rId107" Type="http://schemas.openxmlformats.org/officeDocument/2006/relationships/slide" Target="slides/slide56.xml"/><Relationship Id="rId108" Type="http://schemas.openxmlformats.org/officeDocument/2006/relationships/slide" Target="slides/slide57.xml"/><Relationship Id="rId109" Type="http://schemas.openxmlformats.org/officeDocument/2006/relationships/slide" Target="slides/slide58.xml"/><Relationship Id="rId110" Type="http://schemas.openxmlformats.org/officeDocument/2006/relationships/slide" Target="slides/slide59.xml"/><Relationship Id="rId111" Type="http://schemas.openxmlformats.org/officeDocument/2006/relationships/slide" Target="slides/slide60.xml"/><Relationship Id="rId112" Type="http://schemas.openxmlformats.org/officeDocument/2006/relationships/slide" Target="slides/slide61.xml"/><Relationship Id="rId113" Type="http://schemas.openxmlformats.org/officeDocument/2006/relationships/slide" Target="slides/slide62.xml"/><Relationship Id="rId114" Type="http://schemas.openxmlformats.org/officeDocument/2006/relationships/slide" Target="slides/slide63.xml"/><Relationship Id="rId115" Type="http://schemas.openxmlformats.org/officeDocument/2006/relationships/slide" Target="slides/slide64.xml"/><Relationship Id="rId116" Type="http://schemas.openxmlformats.org/officeDocument/2006/relationships/slide" Target="slides/slide65.xml"/><Relationship Id="rId117" Type="http://schemas.openxmlformats.org/officeDocument/2006/relationships/slide" Target="slides/slide66.xml"/><Relationship Id="rId118" Type="http://schemas.openxmlformats.org/officeDocument/2006/relationships/slide" Target="slides/slide67.xml"/><Relationship Id="rId119" Type="http://schemas.openxmlformats.org/officeDocument/2006/relationships/slide" Target="slides/slide68.xml"/><Relationship Id="rId120" Type="http://schemas.openxmlformats.org/officeDocument/2006/relationships/slide" Target="slides/slide69.xml"/><Relationship Id="rId121" Type="http://schemas.openxmlformats.org/officeDocument/2006/relationships/slide" Target="slides/slide70.xml"/><Relationship Id="rId122" Type="http://schemas.openxmlformats.org/officeDocument/2006/relationships/slide" Target="slides/slide71.xml"/><Relationship Id="rId123" Type="http://schemas.openxmlformats.org/officeDocument/2006/relationships/slide" Target="slides/slide72.xml"/><Relationship Id="rId124" Type="http://schemas.openxmlformats.org/officeDocument/2006/relationships/slide" Target="slides/slide73.xml"/><Relationship Id="rId125" Type="http://schemas.openxmlformats.org/officeDocument/2006/relationships/slide" Target="slides/slide74.xml"/><Relationship Id="rId126" Type="http://schemas.openxmlformats.org/officeDocument/2006/relationships/slide" Target="slides/slide75.xml"/><Relationship Id="rId127" Type="http://schemas.openxmlformats.org/officeDocument/2006/relationships/slide" Target="slides/slide76.xml"/><Relationship Id="rId128" Type="http://schemas.openxmlformats.org/officeDocument/2006/relationships/slide" Target="slides/slide77.xml"/><Relationship Id="rId129" Type="http://schemas.openxmlformats.org/officeDocument/2006/relationships/slide" Target="slides/slide78.xml"/><Relationship Id="rId130" Type="http://schemas.openxmlformats.org/officeDocument/2006/relationships/slide" Target="slides/slide79.xml"/><Relationship Id="rId131" Type="http://schemas.openxmlformats.org/officeDocument/2006/relationships/slide" Target="slides/slide80.xml"/><Relationship Id="rId132" Type="http://schemas.openxmlformats.org/officeDocument/2006/relationships/slide" Target="slides/slide81.xml"/><Relationship Id="rId133" Type="http://schemas.openxmlformats.org/officeDocument/2006/relationships/slide" Target="slides/slide82.xml"/><Relationship Id="rId134" Type="http://schemas.openxmlformats.org/officeDocument/2006/relationships/slide" Target="slides/slide83.xml"/><Relationship Id="rId135" Type="http://schemas.openxmlformats.org/officeDocument/2006/relationships/slide" Target="slides/slide84.xml"/><Relationship Id="rId136" Type="http://schemas.openxmlformats.org/officeDocument/2006/relationships/slide" Target="slides/slide85.xml"/><Relationship Id="rId137" Type="http://schemas.openxmlformats.org/officeDocument/2006/relationships/slide" Target="slides/slide86.xml"/><Relationship Id="rId138" Type="http://schemas.openxmlformats.org/officeDocument/2006/relationships/slide" Target="slides/slide87.xml"/><Relationship Id="rId139" Type="http://schemas.openxmlformats.org/officeDocument/2006/relationships/slide" Target="slides/slide88.xml"/><Relationship Id="rId140" Type="http://schemas.openxmlformats.org/officeDocument/2006/relationships/slide" Target="slides/slide89.xml"/><Relationship Id="rId141" Type="http://schemas.openxmlformats.org/officeDocument/2006/relationships/slide" Target="slides/slide90.xml"/><Relationship Id="rId142" Type="http://schemas.openxmlformats.org/officeDocument/2006/relationships/slide" Target="slides/slide91.xml"/><Relationship Id="rId143" Type="http://schemas.openxmlformats.org/officeDocument/2006/relationships/slide" Target="slides/slide92.xml"/><Relationship Id="rId144" Type="http://schemas.openxmlformats.org/officeDocument/2006/relationships/slide" Target="slides/slide93.xml"/><Relationship Id="rId145" Type="http://schemas.openxmlformats.org/officeDocument/2006/relationships/slide" Target="slides/slide94.xml"/><Relationship Id="rId146" Type="http://schemas.openxmlformats.org/officeDocument/2006/relationships/slide" Target="slides/slide95.xml"/><Relationship Id="rId147" Type="http://schemas.openxmlformats.org/officeDocument/2006/relationships/slide" Target="slides/slide96.xml"/><Relationship Id="rId148" Type="http://schemas.openxmlformats.org/officeDocument/2006/relationships/slide" Target="slides/slide97.xml"/><Relationship Id="rId149" Type="http://schemas.openxmlformats.org/officeDocument/2006/relationships/slide" Target="slides/slide98.xml"/><Relationship Id="rId150" Type="http://schemas.openxmlformats.org/officeDocument/2006/relationships/slide" Target="slides/slide99.xml"/><Relationship Id="rId151" Type="http://schemas.openxmlformats.org/officeDocument/2006/relationships/slide" Target="slides/slide100.xml"/><Relationship Id="rId152" Type="http://schemas.openxmlformats.org/officeDocument/2006/relationships/slide" Target="slides/slide101.xml"/><Relationship Id="rId153" Type="http://schemas.openxmlformats.org/officeDocument/2006/relationships/slide" Target="slides/slide102.xml"/><Relationship Id="rId154" Type="http://schemas.openxmlformats.org/officeDocument/2006/relationships/slide" Target="slides/slide103.xml"/><Relationship Id="rId155" Type="http://schemas.openxmlformats.org/officeDocument/2006/relationships/slide" Target="slides/slide104.xml"/><Relationship Id="rId156" Type="http://schemas.openxmlformats.org/officeDocument/2006/relationships/slide" Target="slides/slide105.xml"/><Relationship Id="rId157" Type="http://schemas.openxmlformats.org/officeDocument/2006/relationships/slide" Target="slides/slide106.xml"/><Relationship Id="rId158" Type="http://schemas.openxmlformats.org/officeDocument/2006/relationships/slide" Target="slides/slide107.xml"/><Relationship Id="rId159" Type="http://schemas.openxmlformats.org/officeDocument/2006/relationships/slide" Target="slides/slide108.xml"/><Relationship Id="rId160" Type="http://schemas.openxmlformats.org/officeDocument/2006/relationships/slide" Target="slides/slide109.xml"/><Relationship Id="rId161" Type="http://schemas.openxmlformats.org/officeDocument/2006/relationships/slide" Target="slides/slide110.xml"/><Relationship Id="rId162" Type="http://schemas.openxmlformats.org/officeDocument/2006/relationships/slide" Target="slides/slide111.xml"/><Relationship Id="rId163" Type="http://schemas.openxmlformats.org/officeDocument/2006/relationships/slide" Target="slides/slide112.xml"/><Relationship Id="rId164" Type="http://schemas.openxmlformats.org/officeDocument/2006/relationships/slide" Target="slides/slide113.xml"/><Relationship Id="rId165" Type="http://schemas.openxmlformats.org/officeDocument/2006/relationships/slide" Target="slides/slide114.xml"/><Relationship Id="rId166" Type="http://schemas.openxmlformats.org/officeDocument/2006/relationships/slide" Target="slides/slide115.xml"/><Relationship Id="rId167" Type="http://schemas.openxmlformats.org/officeDocument/2006/relationships/slide" Target="slides/slide116.xml"/><Relationship Id="rId168" Type="http://schemas.openxmlformats.org/officeDocument/2006/relationships/slide" Target="slides/slide117.xml"/><Relationship Id="rId169" Type="http://schemas.openxmlformats.org/officeDocument/2006/relationships/slide" Target="slides/slide118.xml"/><Relationship Id="rId170" Type="http://schemas.openxmlformats.org/officeDocument/2006/relationships/slide" Target="slides/slide119.xml"/><Relationship Id="rId171" Type="http://schemas.openxmlformats.org/officeDocument/2006/relationships/slide" Target="slides/slide120.xml"/><Relationship Id="rId172" Type="http://schemas.openxmlformats.org/officeDocument/2006/relationships/slide" Target="slides/slide121.xml"/><Relationship Id="rId173" Type="http://schemas.openxmlformats.org/officeDocument/2006/relationships/slide" Target="slides/slide122.xml"/><Relationship Id="rId174" Type="http://schemas.openxmlformats.org/officeDocument/2006/relationships/slide" Target="slides/slide123.xml"/><Relationship Id="rId175" Type="http://schemas.openxmlformats.org/officeDocument/2006/relationships/slide" Target="slides/slide124.xml"/><Relationship Id="rId176" Type="http://schemas.openxmlformats.org/officeDocument/2006/relationships/slide" Target="slides/slide125.xml"/><Relationship Id="rId177" Type="http://schemas.openxmlformats.org/officeDocument/2006/relationships/slide" Target="slides/slide126.xml"/><Relationship Id="rId178" Type="http://schemas.openxmlformats.org/officeDocument/2006/relationships/slide" Target="slides/slide127.xml"/><Relationship Id="rId179" Type="http://schemas.openxmlformats.org/officeDocument/2006/relationships/slide" Target="slides/slide128.xml"/><Relationship Id="rId180" Type="http://schemas.openxmlformats.org/officeDocument/2006/relationships/slide" Target="slides/slide129.xml"/><Relationship Id="rId181" Type="http://schemas.openxmlformats.org/officeDocument/2006/relationships/slide" Target="slides/slide130.xml"/><Relationship Id="rId182" Type="http://schemas.openxmlformats.org/officeDocument/2006/relationships/slide" Target="slides/slide131.xml"/><Relationship Id="rId183" Type="http://schemas.openxmlformats.org/officeDocument/2006/relationships/slide" Target="slides/slide132.xml"/><Relationship Id="rId184" Type="http://schemas.openxmlformats.org/officeDocument/2006/relationships/slide" Target="slides/slide133.xml"/><Relationship Id="rId185" Type="http://schemas.openxmlformats.org/officeDocument/2006/relationships/slide" Target="slides/slide134.xml"/><Relationship Id="rId186" Type="http://schemas.openxmlformats.org/officeDocument/2006/relationships/slide" Target="slides/slide135.xml"/><Relationship Id="rId187" Type="http://schemas.openxmlformats.org/officeDocument/2006/relationships/slide" Target="slides/slide136.xml"/><Relationship Id="rId188" Type="http://schemas.openxmlformats.org/officeDocument/2006/relationships/slide" Target="slides/slide137.xml"/><Relationship Id="rId189" Type="http://schemas.openxmlformats.org/officeDocument/2006/relationships/slide" Target="slides/slide138.xml"/><Relationship Id="rId190" Type="http://schemas.openxmlformats.org/officeDocument/2006/relationships/slide" Target="slides/slide139.xml"/><Relationship Id="rId191" Type="http://schemas.openxmlformats.org/officeDocument/2006/relationships/slide" Target="slides/slide140.xml"/><Relationship Id="rId192" Type="http://schemas.openxmlformats.org/officeDocument/2006/relationships/slide" Target="slides/slide141.xml"/><Relationship Id="rId193" Type="http://schemas.openxmlformats.org/officeDocument/2006/relationships/slide" Target="slides/slide142.xml"/><Relationship Id="rId194" Type="http://schemas.openxmlformats.org/officeDocument/2006/relationships/slide" Target="slides/slide143.xml"/><Relationship Id="rId195" Type="http://schemas.openxmlformats.org/officeDocument/2006/relationships/slide" Target="slides/slide144.xml"/><Relationship Id="rId196" Type="http://schemas.openxmlformats.org/officeDocument/2006/relationships/slide" Target="slides/slide145.xml"/><Relationship Id="rId197" Type="http://schemas.openxmlformats.org/officeDocument/2006/relationships/slide" Target="slides/slide146.xml"/><Relationship Id="rId198" Type="http://schemas.openxmlformats.org/officeDocument/2006/relationships/slide" Target="slides/slide147.xml"/><Relationship Id="rId199" Type="http://schemas.openxmlformats.org/officeDocument/2006/relationships/slide" Target="slides/slide148.xml"/><Relationship Id="rId200" Type="http://schemas.openxmlformats.org/officeDocument/2006/relationships/slide" Target="slides/slide149.xml"/><Relationship Id="rId201" Type="http://schemas.openxmlformats.org/officeDocument/2006/relationships/slide" Target="slides/slide150.xml"/><Relationship Id="rId202" Type="http://schemas.openxmlformats.org/officeDocument/2006/relationships/slide" Target="slides/slide151.xml"/><Relationship Id="rId203" Type="http://schemas.openxmlformats.org/officeDocument/2006/relationships/slide" Target="slides/slide152.xml"/><Relationship Id="rId204" Type="http://schemas.openxmlformats.org/officeDocument/2006/relationships/slide" Target="slides/slide153.xml"/><Relationship Id="rId20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6" name="PlaceHolder 2"/>
          <p:cNvSpPr>
            <a:spLocks noGrp="1"/>
          </p:cNvSpPr>
          <p:nvPr>
            <p:ph type="subTitle"/>
          </p:nvPr>
        </p:nvSpPr>
        <p:spPr>
          <a:xfrm>
            <a:off x="1398240" y="1249560"/>
            <a:ext cx="6963120" cy="283608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_1_1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1_3">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_1_1">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1_3_1">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_1_1_2">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96"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97" name="PlaceHolder 2"/>
          <p:cNvSpPr>
            <a:spLocks noGrp="1"/>
          </p:cNvSpPr>
          <p:nvPr>
            <p:ph/>
          </p:nvPr>
        </p:nvSpPr>
        <p:spPr>
          <a:xfrm>
            <a:off x="1398240" y="1249560"/>
            <a:ext cx="696312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03"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04" name="PlaceHolder 2"/>
          <p:cNvSpPr>
            <a:spLocks noGrp="1"/>
          </p:cNvSpPr>
          <p:nvPr>
            <p:ph/>
          </p:nvPr>
        </p:nvSpPr>
        <p:spPr>
          <a:xfrm>
            <a:off x="1398240" y="1249560"/>
            <a:ext cx="339768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105" name="PlaceHolder 3"/>
          <p:cNvSpPr>
            <a:spLocks noGrp="1"/>
          </p:cNvSpPr>
          <p:nvPr>
            <p:ph/>
          </p:nvPr>
        </p:nvSpPr>
        <p:spPr>
          <a:xfrm>
            <a:off x="4966200" y="1249560"/>
            <a:ext cx="339768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imple-light-2">
    <p:spTree>
      <p:nvGrpSpPr>
        <p:cNvPr id="1" name=""/>
        <p:cNvGrpSpPr/>
        <p:nvPr/>
      </p:nvGrpSpPr>
      <p:grpSpPr>
        <a:xfrm>
          <a:off x="0" y="0"/>
          <a:ext cx="0" cy="0"/>
          <a:chOff x="0" y="0"/>
          <a:chExt cx="0" cy="0"/>
        </a:xfrm>
      </p:grpSpPr>
      <p:sp>
        <p:nvSpPr>
          <p:cNvPr id="128"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29" name="PlaceHolder 2"/>
          <p:cNvSpPr>
            <a:spLocks noGrp="1"/>
          </p:cNvSpPr>
          <p:nvPr>
            <p:ph type="subTitle"/>
          </p:nvPr>
        </p:nvSpPr>
        <p:spPr>
          <a:xfrm>
            <a:off x="1398240" y="1249560"/>
            <a:ext cx="6963120" cy="283608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210"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1" name="PlaceHolder 2"/>
          <p:cNvSpPr>
            <a:spLocks noGrp="1"/>
          </p:cNvSpPr>
          <p:nvPr>
            <p:ph/>
          </p:nvPr>
        </p:nvSpPr>
        <p:spPr>
          <a:xfrm>
            <a:off x="1398240" y="1249560"/>
            <a:ext cx="696312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217"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8" name="PlaceHolder 2"/>
          <p:cNvSpPr>
            <a:spLocks noGrp="1"/>
          </p:cNvSpPr>
          <p:nvPr>
            <p:ph/>
          </p:nvPr>
        </p:nvSpPr>
        <p:spPr>
          <a:xfrm>
            <a:off x="1398240" y="1249560"/>
            <a:ext cx="339768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19" name="PlaceHolder 3"/>
          <p:cNvSpPr>
            <a:spLocks noGrp="1"/>
          </p:cNvSpPr>
          <p:nvPr>
            <p:ph/>
          </p:nvPr>
        </p:nvSpPr>
        <p:spPr>
          <a:xfrm>
            <a:off x="4966200" y="1249560"/>
            <a:ext cx="3397680" cy="283608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9">
    <p:spTree>
      <p:nvGrpSpPr>
        <p:cNvPr id="1" name=""/>
        <p:cNvGrpSpPr/>
        <p:nvPr/>
      </p:nvGrpSpPr>
      <p:grpSpPr>
        <a:xfrm>
          <a:off x="0" y="0"/>
          <a:ext cx="0" cy="0"/>
          <a:chOff x="0" y="0"/>
          <a:chExt cx="0" cy="0"/>
        </a:xfrm>
      </p:grpSpPr>
      <p:sp>
        <p:nvSpPr>
          <p:cNvPr id="223" name="PlaceHolder 1"/>
          <p:cNvSpPr>
            <a:spLocks noGrp="1"/>
          </p:cNvSpPr>
          <p:nvPr>
            <p:ph type="title"/>
          </p:nvPr>
        </p:nvSpPr>
        <p:spPr>
          <a:xfrm>
            <a:off x="1837080" y="711000"/>
            <a:ext cx="546984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1">
    <p:spTree>
      <p:nvGrpSpPr>
        <p:cNvPr id="1" name=""/>
        <p:cNvGrpSpPr/>
        <p:nvPr/>
      </p:nvGrpSpPr>
      <p:grpSpPr>
        <a:xfrm>
          <a:off x="0" y="0"/>
          <a:ext cx="0" cy="0"/>
          <a:chOff x="0" y="0"/>
          <a:chExt cx="0" cy="0"/>
        </a:xfrm>
      </p:grpSpPr>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1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2">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 Id="rId9"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png"/><Relationship Id="rId3"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 Id="rId9"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0.png"/><Relationship Id="rId3"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4.png"/><Relationship Id="rId3"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5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 name="Google Shape;10;p2" descr=""/>
          <p:cNvPicPr/>
          <p:nvPr/>
        </p:nvPicPr>
        <p:blipFill>
          <a:blip r:embed="rId3"/>
          <a:srcRect l="0" t="0" r="0" b="61087"/>
          <a:stretch/>
        </p:blipFill>
        <p:spPr>
          <a:xfrm rot="20979000">
            <a:off x="1853280" y="40320"/>
            <a:ext cx="2068200" cy="1772280"/>
          </a:xfrm>
          <a:prstGeom prst="rect">
            <a:avLst/>
          </a:prstGeom>
          <a:ln w="0">
            <a:noFill/>
          </a:ln>
        </p:spPr>
      </p:pic>
      <p:pic>
        <p:nvPicPr>
          <p:cNvPr id="2" name="Google Shape;11;p2" descr=""/>
          <p:cNvPicPr/>
          <p:nvPr/>
        </p:nvPicPr>
        <p:blipFill>
          <a:blip r:embed="rId4"/>
          <a:srcRect l="0" t="0" r="1544" b="6837"/>
          <a:stretch/>
        </p:blipFill>
        <p:spPr>
          <a:xfrm>
            <a:off x="1047960" y="524160"/>
            <a:ext cx="7047720" cy="4101840"/>
          </a:xfrm>
          <a:prstGeom prst="rect">
            <a:avLst/>
          </a:prstGeom>
          <a:ln w="0">
            <a:noFill/>
          </a:ln>
        </p:spPr>
      </p:pic>
      <p:pic>
        <p:nvPicPr>
          <p:cNvPr id="3" name="Google Shape;12;p2" descr=""/>
          <p:cNvPicPr/>
          <p:nvPr/>
        </p:nvPicPr>
        <p:blipFill>
          <a:blip r:embed="rId5"/>
          <a:stretch/>
        </p:blipFill>
        <p:spPr>
          <a:xfrm>
            <a:off x="1594080" y="2989440"/>
            <a:ext cx="1584360" cy="1852560"/>
          </a:xfrm>
          <a:prstGeom prst="rect">
            <a:avLst/>
          </a:prstGeom>
          <a:ln w="0">
            <a:noFill/>
          </a:ln>
          <a:effectLst>
            <a:outerShdw algn="bl" blurRad="57240" dir="3305850" dist="18875" rotWithShape="0">
              <a:srgbClr val="000000">
                <a:alpha val="34000"/>
              </a:srgbClr>
            </a:outerShdw>
          </a:effectLst>
        </p:spPr>
      </p:pic>
      <p:sp>
        <p:nvSpPr>
          <p:cNvPr id="4" name="PlaceHolder 1"/>
          <p:cNvSpPr>
            <a:spLocks noGrp="1"/>
          </p:cNvSpPr>
          <p:nvPr>
            <p:ph type="title"/>
          </p:nvPr>
        </p:nvSpPr>
        <p:spPr>
          <a:xfrm>
            <a:off x="1532160" y="1728360"/>
            <a:ext cx="6079320" cy="1654920"/>
          </a:xfrm>
          <a:prstGeom prst="rect">
            <a:avLst/>
          </a:prstGeom>
          <a:noFill/>
          <a:ln w="0">
            <a:noFill/>
          </a:ln>
        </p:spPr>
        <p:txBody>
          <a:bodyPr lIns="91440" rIns="91440" tIns="91440" bIns="91440" anchor="b">
            <a:noAutofit/>
          </a:bodyPr>
          <a:p>
            <a:pPr indent="0">
              <a:buNone/>
            </a:pPr>
            <a:r>
              <a:rPr b="0" lang="en-IN" sz="6000" spc="-1" strike="noStrike">
                <a:solidFill>
                  <a:srgbClr val="000000"/>
                </a:solidFill>
                <a:latin typeface="Arial"/>
              </a:rPr>
              <a:t>Click to edit the title text format</a:t>
            </a:r>
            <a:endParaRPr b="0" lang="en-IN" sz="6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53" name="Google Shape;123;p19"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54" name="Google Shape;124;p19" descr=""/>
          <p:cNvPicPr/>
          <p:nvPr/>
        </p:nvPicPr>
        <p:blipFill>
          <a:blip r:embed="rId3"/>
          <a:stretch/>
        </p:blipFill>
        <p:spPr>
          <a:xfrm>
            <a:off x="255600" y="186120"/>
            <a:ext cx="8632080" cy="4770720"/>
          </a:xfrm>
          <a:prstGeom prst="rect">
            <a:avLst/>
          </a:prstGeom>
          <a:ln w="0">
            <a:noFill/>
          </a:ln>
        </p:spPr>
      </p:pic>
      <p:sp>
        <p:nvSpPr>
          <p:cNvPr id="55" name="PlaceHolder 1"/>
          <p:cNvSpPr>
            <a:spLocks noGrp="1"/>
          </p:cNvSpPr>
          <p:nvPr>
            <p:ph type="title"/>
          </p:nvPr>
        </p:nvSpPr>
        <p:spPr>
          <a:xfrm>
            <a:off x="907560" y="276516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56" name="PlaceHolder 2"/>
          <p:cNvSpPr>
            <a:spLocks noGrp="1"/>
          </p:cNvSpPr>
          <p:nvPr>
            <p:ph type="title"/>
          </p:nvPr>
        </p:nvSpPr>
        <p:spPr>
          <a:xfrm>
            <a:off x="5318640" y="276516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5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58" name="Google Shape;130;p20"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59" name="Google Shape;131;p20" descr=""/>
          <p:cNvPicPr/>
          <p:nvPr/>
        </p:nvPicPr>
        <p:blipFill>
          <a:blip r:embed="rId3"/>
          <a:srcRect l="0" t="0" r="1544" b="6837"/>
          <a:stretch/>
        </p:blipFill>
        <p:spPr>
          <a:xfrm>
            <a:off x="384840" y="135000"/>
            <a:ext cx="8373960" cy="4873320"/>
          </a:xfrm>
          <a:prstGeom prst="rect">
            <a:avLst/>
          </a:prstGeom>
          <a:ln w="0">
            <a:noFill/>
          </a:ln>
        </p:spPr>
      </p:pic>
      <p:sp>
        <p:nvSpPr>
          <p:cNvPr id="60" name="PlaceHolder 1"/>
          <p:cNvSpPr>
            <a:spLocks noGrp="1"/>
          </p:cNvSpPr>
          <p:nvPr>
            <p:ph type="title"/>
          </p:nvPr>
        </p:nvSpPr>
        <p:spPr>
          <a:xfrm>
            <a:off x="2307960" y="711000"/>
            <a:ext cx="4527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61" name="Google Shape;16;p3"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62" name="Google Shape;17;p3" descr=""/>
          <p:cNvPicPr/>
          <p:nvPr/>
        </p:nvPicPr>
        <p:blipFill>
          <a:blip r:embed="rId3"/>
          <a:stretch/>
        </p:blipFill>
        <p:spPr>
          <a:xfrm>
            <a:off x="1874160" y="447840"/>
            <a:ext cx="5395320" cy="4247640"/>
          </a:xfrm>
          <a:prstGeom prst="rect">
            <a:avLst/>
          </a:prstGeom>
          <a:ln w="0">
            <a:noFill/>
          </a:ln>
          <a:effectLst>
            <a:outerShdw algn="bl" blurRad="57240" dir="5400000" dist="19080" rotWithShape="0">
              <a:srgbClr val="000000">
                <a:alpha val="50000"/>
              </a:srgbClr>
            </a:outerShdw>
          </a:effectLst>
        </p:spPr>
      </p:pic>
      <p:sp>
        <p:nvSpPr>
          <p:cNvPr id="63" name="PlaceHolder 1"/>
          <p:cNvSpPr>
            <a:spLocks noGrp="1"/>
          </p:cNvSpPr>
          <p:nvPr>
            <p:ph type="title"/>
          </p:nvPr>
        </p:nvSpPr>
        <p:spPr>
          <a:xfrm>
            <a:off x="2673000" y="2550960"/>
            <a:ext cx="3797640" cy="815400"/>
          </a:xfrm>
          <a:prstGeom prst="rect">
            <a:avLst/>
          </a:prstGeom>
          <a:noFill/>
          <a:ln w="0">
            <a:noFill/>
          </a:ln>
        </p:spPr>
        <p:txBody>
          <a:bodyPr lIns="91440" rIns="91440" tIns="91440" bIns="91440" anchor="t">
            <a:noAutofit/>
          </a:bodyPr>
          <a:p>
            <a:pPr indent="0">
              <a:buNone/>
            </a:pPr>
            <a:r>
              <a:rPr b="0" lang="en-IN" sz="4000" spc="-1" strike="noStrike">
                <a:solidFill>
                  <a:srgbClr val="000000"/>
                </a:solidFill>
                <a:latin typeface="Arial"/>
              </a:rPr>
              <a:t>Click to edit the title text format</a:t>
            </a:r>
            <a:endParaRPr b="0" lang="en-IN" sz="4000" spc="-1" strike="noStrike">
              <a:solidFill>
                <a:srgbClr val="000000"/>
              </a:solidFill>
              <a:latin typeface="Arial"/>
            </a:endParaRPr>
          </a:p>
        </p:txBody>
      </p:sp>
      <p:sp>
        <p:nvSpPr>
          <p:cNvPr id="64" name="PlaceHolder 2"/>
          <p:cNvSpPr>
            <a:spLocks noGrp="1"/>
          </p:cNvSpPr>
          <p:nvPr>
            <p:ph type="title"/>
          </p:nvPr>
        </p:nvSpPr>
        <p:spPr>
          <a:xfrm>
            <a:off x="3778200" y="1403640"/>
            <a:ext cx="1587240" cy="1001520"/>
          </a:xfrm>
          <a:prstGeom prst="rect">
            <a:avLst/>
          </a:prstGeom>
          <a:noFill/>
          <a:ln w="0">
            <a:noFill/>
          </a:ln>
        </p:spPr>
        <p:txBody>
          <a:bodyPr lIns="91440" rIns="91440" tIns="91440" bIns="91440" anchor="ctr">
            <a:noAutofit/>
          </a:bodyPr>
          <a:p>
            <a:pPr indent="0" algn="ctr">
              <a:lnSpc>
                <a:spcPct val="100000"/>
              </a:lnSpc>
              <a:buNone/>
            </a:pPr>
            <a:r>
              <a:rPr b="0" lang="en-IN" sz="4800" spc="-1" strike="noStrike">
                <a:solidFill>
                  <a:schemeClr val="dk1"/>
                </a:solidFill>
                <a:latin typeface="Concert One"/>
                <a:ea typeface="Concert One"/>
              </a:rPr>
              <a:t>xx%</a:t>
            </a:r>
            <a:endParaRPr b="0" lang="en-IN" sz="4800" spc="-1" strike="noStrike">
              <a:solidFill>
                <a:srgbClr val="000000"/>
              </a:solidFill>
              <a:latin typeface="Arial"/>
            </a:endParaRPr>
          </a:p>
        </p:txBody>
      </p:sp>
      <p:sp>
        <p:nvSpPr>
          <p:cNvPr id="6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66" name="Google Shape;134;p21"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67" name="Google Shape;135;p21" descr=""/>
          <p:cNvPicPr/>
          <p:nvPr/>
        </p:nvPicPr>
        <p:blipFill>
          <a:blip r:embed="rId3"/>
          <a:srcRect l="0" t="0" r="1544" b="6837"/>
          <a:stretch/>
        </p:blipFill>
        <p:spPr>
          <a:xfrm>
            <a:off x="384840" y="135000"/>
            <a:ext cx="8373960" cy="4873320"/>
          </a:xfrm>
          <a:prstGeom prst="rect">
            <a:avLst/>
          </a:prstGeom>
          <a:ln w="0">
            <a:noFill/>
          </a:ln>
        </p:spPr>
      </p:pic>
      <p:sp>
        <p:nvSpPr>
          <p:cNvPr id="68" name="PlaceHolder 1"/>
          <p:cNvSpPr>
            <a:spLocks noGrp="1"/>
          </p:cNvSpPr>
          <p:nvPr>
            <p:ph type="title"/>
          </p:nvPr>
        </p:nvSpPr>
        <p:spPr>
          <a:xfrm>
            <a:off x="2307960" y="711000"/>
            <a:ext cx="4527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69" name="PlaceHolder 2"/>
          <p:cNvSpPr>
            <a:spLocks noGrp="1"/>
          </p:cNvSpPr>
          <p:nvPr>
            <p:ph type="title"/>
          </p:nvPr>
        </p:nvSpPr>
        <p:spPr>
          <a:xfrm>
            <a:off x="166428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0" name="PlaceHolder 3"/>
          <p:cNvSpPr>
            <a:spLocks noGrp="1"/>
          </p:cNvSpPr>
          <p:nvPr>
            <p:ph type="title"/>
          </p:nvPr>
        </p:nvSpPr>
        <p:spPr>
          <a:xfrm>
            <a:off x="381744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1" name="PlaceHolder 4"/>
          <p:cNvSpPr>
            <a:spLocks noGrp="1"/>
          </p:cNvSpPr>
          <p:nvPr>
            <p:ph type="title"/>
          </p:nvPr>
        </p:nvSpPr>
        <p:spPr>
          <a:xfrm>
            <a:off x="597060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2" name="PlaceHolder 5"/>
          <p:cNvSpPr>
            <a:spLocks noGrp="1"/>
          </p:cNvSpPr>
          <p:nvPr>
            <p:ph type="title"/>
          </p:nvPr>
        </p:nvSpPr>
        <p:spPr>
          <a:xfrm>
            <a:off x="166428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3" name="PlaceHolder 6"/>
          <p:cNvSpPr>
            <a:spLocks noGrp="1"/>
          </p:cNvSpPr>
          <p:nvPr>
            <p:ph type="title"/>
          </p:nvPr>
        </p:nvSpPr>
        <p:spPr>
          <a:xfrm>
            <a:off x="381744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74" name="PlaceHolder 7"/>
          <p:cNvSpPr>
            <a:spLocks noGrp="1"/>
          </p:cNvSpPr>
          <p:nvPr>
            <p:ph type="title"/>
          </p:nvPr>
        </p:nvSpPr>
        <p:spPr>
          <a:xfrm>
            <a:off x="597060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75" name="Google Shape;150;p22"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76" name="Google Shape;151;p22" descr=""/>
          <p:cNvPicPr/>
          <p:nvPr/>
        </p:nvPicPr>
        <p:blipFill>
          <a:blip r:embed="rId3"/>
          <a:stretch/>
        </p:blipFill>
        <p:spPr>
          <a:xfrm>
            <a:off x="254520" y="201240"/>
            <a:ext cx="8634960" cy="4740840"/>
          </a:xfrm>
          <a:prstGeom prst="rect">
            <a:avLst/>
          </a:prstGeom>
          <a:ln w="0">
            <a:noFill/>
          </a:ln>
        </p:spPr>
      </p:pic>
      <p:sp>
        <p:nvSpPr>
          <p:cNvPr id="77" name="PlaceHolder 1"/>
          <p:cNvSpPr>
            <a:spLocks noGrp="1"/>
          </p:cNvSpPr>
          <p:nvPr>
            <p:ph type="title"/>
          </p:nvPr>
        </p:nvSpPr>
        <p:spPr>
          <a:xfrm>
            <a:off x="1041480" y="1003320"/>
            <a:ext cx="2802240" cy="722160"/>
          </a:xfrm>
          <a:prstGeom prst="rect">
            <a:avLst/>
          </a:prstGeom>
          <a:noFill/>
          <a:ln w="0">
            <a:noFill/>
          </a:ln>
        </p:spPr>
        <p:txBody>
          <a:bodyPr lIns="91440" rIns="91440" tIns="91440" bIns="91440" anchor="b">
            <a:noAutofit/>
          </a:bodyPr>
          <a:p>
            <a:pPr indent="0">
              <a:buNone/>
            </a:pP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pic>
        <p:nvPicPr>
          <p:cNvPr id="78" name="Google Shape;154;p22" descr=""/>
          <p:cNvPicPr/>
          <p:nvPr/>
        </p:nvPicPr>
        <p:blipFill>
          <a:blip r:embed="rId4"/>
          <a:stretch/>
        </p:blipFill>
        <p:spPr>
          <a:xfrm rot="21195000">
            <a:off x="6283800" y="2385360"/>
            <a:ext cx="1961280" cy="2292840"/>
          </a:xfrm>
          <a:prstGeom prst="rect">
            <a:avLst/>
          </a:prstGeom>
          <a:ln w="0">
            <a:noFill/>
          </a:ln>
        </p:spPr>
      </p:pic>
      <p:pic>
        <p:nvPicPr>
          <p:cNvPr id="79" name="Google Shape;155;p22" descr=""/>
          <p:cNvPicPr/>
          <p:nvPr/>
        </p:nvPicPr>
        <p:blipFill>
          <a:blip r:embed="rId5"/>
          <a:stretch/>
        </p:blipFill>
        <p:spPr>
          <a:xfrm rot="417600">
            <a:off x="4378680" y="1324440"/>
            <a:ext cx="2803680" cy="2814840"/>
          </a:xfrm>
          <a:prstGeom prst="rect">
            <a:avLst/>
          </a:prstGeom>
          <a:ln w="0">
            <a:noFill/>
          </a:ln>
        </p:spPr>
      </p:pic>
      <p:sp>
        <p:nvSpPr>
          <p:cNvPr id="80" name="Google Shape;156;p22"/>
          <p:cNvSpPr/>
          <p:nvPr/>
        </p:nvSpPr>
        <p:spPr>
          <a:xfrm rot="421200">
            <a:off x="4548600" y="2333880"/>
            <a:ext cx="2308320" cy="1497240"/>
          </a:xfrm>
          <a:prstGeom prst="rect">
            <a:avLst/>
          </a:prstGeom>
          <a:noFill/>
          <a:ln w="0">
            <a:noFill/>
          </a:ln>
        </p:spPr>
        <p:style>
          <a:lnRef idx="0"/>
          <a:fillRef idx="0"/>
          <a:effectRef idx="0"/>
          <a:fontRef idx="minor"/>
        </p:style>
        <p:txBody>
          <a:bodyPr tIns="91440" bIns="91440" anchor="t">
            <a:noAutofit/>
          </a:bodyPr>
          <a:p>
            <a:pPr algn="ctr">
              <a:lnSpc>
                <a:spcPct val="100000"/>
              </a:lnSpc>
              <a:spcBef>
                <a:spcPts val="300"/>
              </a:spcBef>
              <a:tabLst>
                <a:tab algn="l" pos="0"/>
              </a:tabLst>
            </a:pPr>
            <a:r>
              <a:rPr b="0" lang="en" sz="1200" spc="-1" strike="noStrike">
                <a:solidFill>
                  <a:schemeClr val="dk2"/>
                </a:solidFill>
                <a:latin typeface="Roboto Mono"/>
                <a:ea typeface="Roboto Mono"/>
              </a:rPr>
              <a:t>CREDITS: This presentation template was created by </a:t>
            </a:r>
            <a:r>
              <a:rPr b="0" lang="en" sz="1200" spc="-1" strike="noStrike" u="sng">
                <a:solidFill>
                  <a:schemeClr val="dk2"/>
                </a:solidFill>
                <a:uFillTx/>
                <a:latin typeface="Roboto Mono"/>
                <a:ea typeface="Roboto Mono"/>
                <a:hlinkClick r:id="rId6"/>
              </a:rPr>
              <a:t>Slidesgo</a:t>
            </a:r>
            <a:r>
              <a:rPr b="0" lang="en" sz="1200" spc="-1" strike="noStrike">
                <a:solidFill>
                  <a:schemeClr val="dk2"/>
                </a:solidFill>
                <a:latin typeface="Roboto Mono"/>
                <a:ea typeface="Roboto Mono"/>
              </a:rPr>
              <a:t>, including icons by </a:t>
            </a:r>
            <a:r>
              <a:rPr b="0" lang="en" sz="1200" spc="-1" strike="noStrike" u="sng">
                <a:solidFill>
                  <a:schemeClr val="dk2"/>
                </a:solidFill>
                <a:uFillTx/>
                <a:latin typeface="Roboto Mono"/>
                <a:ea typeface="Roboto Mono"/>
                <a:hlinkClick r:id="rId7"/>
              </a:rPr>
              <a:t>Flaticon</a:t>
            </a:r>
            <a:r>
              <a:rPr b="0" lang="en" sz="1200" spc="-1" strike="noStrike">
                <a:solidFill>
                  <a:schemeClr val="dk2"/>
                </a:solidFill>
                <a:latin typeface="Roboto Mono"/>
                <a:ea typeface="Roboto Mono"/>
              </a:rPr>
              <a:t>, and infographics &amp; images by </a:t>
            </a:r>
            <a:r>
              <a:rPr b="0" lang="en" sz="1200" spc="-1" strike="noStrike" u="sng">
                <a:solidFill>
                  <a:schemeClr val="dk2"/>
                </a:solidFill>
                <a:uFillTx/>
                <a:latin typeface="Roboto Mono"/>
                <a:ea typeface="Roboto Mono"/>
                <a:hlinkClick r:id="rId8"/>
              </a:rPr>
              <a:t>Freepik</a:t>
            </a:r>
            <a:r>
              <a:rPr b="0" lang="en" sz="1200" spc="-1" strike="noStrike">
                <a:solidFill>
                  <a:schemeClr val="dk2"/>
                </a:solidFill>
                <a:latin typeface="Roboto Mono"/>
                <a:ea typeface="Roboto Mono"/>
              </a:rPr>
              <a:t>. </a:t>
            </a:r>
            <a:endParaRPr b="0" lang="en-IN" sz="1200" spc="-1" strike="noStrike">
              <a:solidFill>
                <a:srgbClr val="ffffff"/>
              </a:solidFill>
              <a:latin typeface="Arial"/>
            </a:endParaRPr>
          </a:p>
          <a:p>
            <a:pPr algn="ctr">
              <a:lnSpc>
                <a:spcPct val="100000"/>
              </a:lnSpc>
              <a:spcBef>
                <a:spcPts val="300"/>
              </a:spcBef>
              <a:tabLst>
                <a:tab algn="l" pos="0"/>
              </a:tabLst>
            </a:pPr>
            <a:endParaRPr b="0" lang="en-IN" sz="12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5" r:id="rId9"/>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81" name="Google Shape;158;p23" descr=""/>
          <p:cNvPicPr/>
          <p:nvPr/>
        </p:nvPicPr>
        <p:blipFill>
          <a:blip r:embed="rId2">
            <a:alphaModFix amt="28000"/>
          </a:blip>
          <a:srcRect l="0" t="3044" r="0" b="39505"/>
          <a:stretch/>
        </p:blipFill>
        <p:spPr>
          <a:xfrm>
            <a:off x="-247680" y="-187560"/>
            <a:ext cx="9736200" cy="5519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82" name="Google Shape;160;p24"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83" name="Google Shape;161;p24" descr=""/>
          <p:cNvPicPr/>
          <p:nvPr/>
        </p:nvPicPr>
        <p:blipFill>
          <a:blip r:embed="rId3"/>
          <a:stretch/>
        </p:blipFill>
        <p:spPr>
          <a:xfrm>
            <a:off x="255600" y="186120"/>
            <a:ext cx="8632080" cy="47707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84" name="Google Shape;163;p25"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85" name="Google Shape;164;p25" descr=""/>
          <p:cNvPicPr/>
          <p:nvPr/>
        </p:nvPicPr>
        <p:blipFill>
          <a:blip r:embed="rId3"/>
          <a:stretch/>
        </p:blipFill>
        <p:spPr>
          <a:xfrm>
            <a:off x="254520" y="201240"/>
            <a:ext cx="8634960" cy="4740840"/>
          </a:xfrm>
          <a:prstGeom prst="rect">
            <a:avLst/>
          </a:prstGeom>
          <a:ln w="0">
            <a:noFill/>
          </a:ln>
        </p:spPr>
      </p:pic>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8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88" name="Google Shape;166;p26"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89" name="Google Shape;167;p26" descr=""/>
          <p:cNvPicPr/>
          <p:nvPr/>
        </p:nvPicPr>
        <p:blipFill>
          <a:blip r:embed="rId3"/>
          <a:srcRect l="0" t="0" r="1544" b="6837"/>
          <a:stretch/>
        </p:blipFill>
        <p:spPr>
          <a:xfrm>
            <a:off x="384840" y="135000"/>
            <a:ext cx="8373960" cy="4873320"/>
          </a:xfrm>
          <a:prstGeom prst="rect">
            <a:avLst/>
          </a:prstGeom>
          <a:ln w="0">
            <a:noFill/>
          </a:ln>
        </p:spPr>
      </p:pic>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92" name="Google Shape;22;p4"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93" name="Google Shape;23;p4" descr=""/>
          <p:cNvPicPr/>
          <p:nvPr/>
        </p:nvPicPr>
        <p:blipFill>
          <a:blip r:embed="rId3"/>
          <a:srcRect l="0" t="0" r="1544" b="6837"/>
          <a:stretch/>
        </p:blipFill>
        <p:spPr>
          <a:xfrm>
            <a:off x="384840" y="135000"/>
            <a:ext cx="8373960" cy="4873320"/>
          </a:xfrm>
          <a:prstGeom prst="rect">
            <a:avLst/>
          </a:prstGeom>
          <a:ln w="0">
            <a:noFill/>
          </a:ln>
        </p:spPr>
      </p:pic>
      <p:sp>
        <p:nvSpPr>
          <p:cNvPr id="94" name="PlaceHolder 1"/>
          <p:cNvSpPr>
            <a:spLocks noGrp="1"/>
          </p:cNvSpPr>
          <p:nvPr>
            <p:ph type="title"/>
          </p:nvPr>
        </p:nvSpPr>
        <p:spPr>
          <a:xfrm>
            <a:off x="1837080" y="711000"/>
            <a:ext cx="546984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95" name="PlaceHolder 2"/>
          <p:cNvSpPr>
            <a:spLocks noGrp="1"/>
          </p:cNvSpPr>
          <p:nvPr>
            <p:ph type="body"/>
          </p:nvPr>
        </p:nvSpPr>
        <p:spPr>
          <a:xfrm>
            <a:off x="1398240" y="1249560"/>
            <a:ext cx="6963120" cy="28360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950" spc="-1" strike="noStrike">
                <a:solidFill>
                  <a:srgbClr val="000000"/>
                </a:solidFill>
                <a:latin typeface="Arial"/>
              </a:rPr>
              <a:t>Click to edit the outline text format</a:t>
            </a:r>
            <a:endParaRPr b="0" lang="en-IN" sz="95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950" spc="-1" strike="noStrike">
                <a:solidFill>
                  <a:srgbClr val="000000"/>
                </a:solidFill>
                <a:latin typeface="Arial"/>
              </a:rPr>
              <a:t>Second Outline Level</a:t>
            </a:r>
            <a:endParaRPr b="0" lang="en-IN" sz="95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950" spc="-1" strike="noStrike">
                <a:solidFill>
                  <a:srgbClr val="000000"/>
                </a:solidFill>
                <a:latin typeface="Arial"/>
              </a:rPr>
              <a:t>Third Outline Level</a:t>
            </a:r>
            <a:endParaRPr b="0" lang="en-IN" sz="9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950" spc="-1" strike="noStrike">
                <a:solidFill>
                  <a:srgbClr val="000000"/>
                </a:solidFill>
                <a:latin typeface="Arial"/>
              </a:rPr>
              <a:t>Fourth Outline Level</a:t>
            </a:r>
            <a:endParaRPr b="0" lang="en-IN" sz="9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950" spc="-1" strike="noStrike">
                <a:solidFill>
                  <a:srgbClr val="000000"/>
                </a:solidFill>
                <a:latin typeface="Arial"/>
              </a:rPr>
              <a:t>Fifth Outline Level</a:t>
            </a:r>
            <a:endParaRPr b="0" lang="en-IN" sz="95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950" spc="-1" strike="noStrike">
                <a:solidFill>
                  <a:srgbClr val="000000"/>
                </a:solidFill>
                <a:latin typeface="Arial"/>
              </a:rPr>
              <a:t>Sixth Outline Level</a:t>
            </a:r>
            <a:endParaRPr b="0" lang="en-IN" sz="95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950" spc="-1" strike="noStrike">
                <a:solidFill>
                  <a:srgbClr val="000000"/>
                </a:solidFill>
                <a:latin typeface="Arial"/>
              </a:rPr>
              <a:t>Seventh Outline Level</a:t>
            </a:r>
            <a:endParaRPr b="0" lang="en-IN" sz="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7" name="Google Shape;55;p11"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8" name="Google Shape;56;p11" descr=""/>
          <p:cNvPicPr/>
          <p:nvPr/>
        </p:nvPicPr>
        <p:blipFill>
          <a:blip r:embed="rId3"/>
          <a:srcRect l="0" t="16731" r="8891" b="18303"/>
          <a:stretch/>
        </p:blipFill>
        <p:spPr>
          <a:xfrm rot="16200000">
            <a:off x="4748400" y="480960"/>
            <a:ext cx="2036520" cy="845640"/>
          </a:xfrm>
          <a:prstGeom prst="rect">
            <a:avLst/>
          </a:prstGeom>
          <a:ln w="0">
            <a:noFill/>
          </a:ln>
        </p:spPr>
      </p:pic>
      <p:pic>
        <p:nvPicPr>
          <p:cNvPr id="9" name="Google Shape;57;p11" descr=""/>
          <p:cNvPicPr/>
          <p:nvPr/>
        </p:nvPicPr>
        <p:blipFill>
          <a:blip r:embed="rId4"/>
          <a:srcRect l="0" t="16731" r="8891" b="18303"/>
          <a:stretch/>
        </p:blipFill>
        <p:spPr>
          <a:xfrm rot="16200000">
            <a:off x="5339160" y="595800"/>
            <a:ext cx="2036520" cy="845640"/>
          </a:xfrm>
          <a:prstGeom prst="rect">
            <a:avLst/>
          </a:prstGeom>
          <a:ln w="0">
            <a:noFill/>
          </a:ln>
        </p:spPr>
      </p:pic>
      <p:pic>
        <p:nvPicPr>
          <p:cNvPr id="10" name="Google Shape;58;p11" descr=""/>
          <p:cNvPicPr/>
          <p:nvPr/>
        </p:nvPicPr>
        <p:blipFill>
          <a:blip r:embed="rId5"/>
          <a:srcRect l="0" t="0" r="0" b="7123"/>
          <a:stretch/>
        </p:blipFill>
        <p:spPr>
          <a:xfrm>
            <a:off x="1974240" y="324720"/>
            <a:ext cx="5195520" cy="4493520"/>
          </a:xfrm>
          <a:prstGeom prst="rect">
            <a:avLst/>
          </a:prstGeom>
          <a:ln w="0">
            <a:noFill/>
          </a:ln>
        </p:spPr>
      </p:pic>
      <p:sp>
        <p:nvSpPr>
          <p:cNvPr id="11" name="PlaceHolder 1"/>
          <p:cNvSpPr>
            <a:spLocks noGrp="1"/>
          </p:cNvSpPr>
          <p:nvPr>
            <p:ph type="title"/>
          </p:nvPr>
        </p:nvSpPr>
        <p:spPr>
          <a:xfrm>
            <a:off x="2838240" y="1645200"/>
            <a:ext cx="4001400" cy="1136520"/>
          </a:xfrm>
          <a:prstGeom prst="rect">
            <a:avLst/>
          </a:prstGeom>
          <a:noFill/>
          <a:ln w="0">
            <a:noFill/>
          </a:ln>
        </p:spPr>
        <p:txBody>
          <a:bodyPr lIns="91440" rIns="91440" tIns="91440" bIns="91440" anchor="ctr">
            <a:noAutofit/>
          </a:bodyPr>
          <a:p>
            <a:pPr indent="0" algn="ctr">
              <a:lnSpc>
                <a:spcPct val="100000"/>
              </a:lnSpc>
              <a:buNone/>
            </a:pPr>
            <a:r>
              <a:rPr b="0" lang="en-IN" sz="7200" spc="-1" strike="noStrike">
                <a:solidFill>
                  <a:schemeClr val="dk2"/>
                </a:solidFill>
                <a:latin typeface="Concert One"/>
                <a:ea typeface="Concert One"/>
              </a:rPr>
              <a:t>xx%</a:t>
            </a:r>
            <a:endParaRPr b="0" lang="en-IN" sz="7200" spc="-1" strike="noStrike">
              <a:solidFill>
                <a:srgbClr val="000000"/>
              </a:solidFill>
              <a:latin typeface="Arial"/>
            </a:endParaRPr>
          </a:p>
        </p:txBody>
      </p:sp>
      <p:sp>
        <p:nvSpPr>
          <p:cNvPr id="12" name="PlaceHolder 2"/>
          <p:cNvSpPr>
            <a:spLocks noGrp="1"/>
          </p:cNvSpPr>
          <p:nvPr>
            <p:ph type="body"/>
          </p:nvPr>
        </p:nvSpPr>
        <p:spPr>
          <a:xfrm>
            <a:off x="3335760" y="3062880"/>
            <a:ext cx="3006720" cy="13003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6"/>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98" name="Google Shape;27;p5"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99" name="Google Shape;28;p5" descr=""/>
          <p:cNvPicPr/>
          <p:nvPr/>
        </p:nvPicPr>
        <p:blipFill>
          <a:blip r:embed="rId3"/>
          <a:stretch/>
        </p:blipFill>
        <p:spPr>
          <a:xfrm>
            <a:off x="254520" y="201240"/>
            <a:ext cx="8634960" cy="4740840"/>
          </a:xfrm>
          <a:prstGeom prst="rect">
            <a:avLst/>
          </a:prstGeom>
          <a:ln w="0">
            <a:noFill/>
          </a:ln>
        </p:spPr>
      </p:pic>
      <p:sp>
        <p:nvSpPr>
          <p:cNvPr id="100" name="PlaceHolder 1"/>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101" name="PlaceHolder 2"/>
          <p:cNvSpPr>
            <a:spLocks noGrp="1"/>
          </p:cNvSpPr>
          <p:nvPr>
            <p:ph type="body"/>
          </p:nvPr>
        </p:nvSpPr>
        <p:spPr>
          <a:xfrm>
            <a:off x="744840" y="1551600"/>
            <a:ext cx="3593160" cy="2821680"/>
          </a:xfrm>
          <a:prstGeom prst="rect">
            <a:avLst/>
          </a:prstGeom>
          <a:noFill/>
          <a:ln w="0">
            <a:noFill/>
          </a:ln>
        </p:spPr>
        <p:txBody>
          <a:bodyPr lIns="91440" rIns="91440" tIns="91440" bIns="91440" anchor="b">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02" name="PlaceHolder 3"/>
          <p:cNvSpPr>
            <a:spLocks noGrp="1"/>
          </p:cNvSpPr>
          <p:nvPr>
            <p:ph type="body"/>
          </p:nvPr>
        </p:nvSpPr>
        <p:spPr>
          <a:xfrm>
            <a:off x="4806000" y="1551600"/>
            <a:ext cx="3593160" cy="2821680"/>
          </a:xfrm>
          <a:prstGeom prst="rect">
            <a:avLst/>
          </a:prstGeom>
          <a:noFill/>
          <a:ln w="0">
            <a:noFill/>
          </a:ln>
        </p:spPr>
        <p:txBody>
          <a:bodyPr lIns="91440" rIns="91440" tIns="91440" bIns="91440" anchor="b">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06" name="Google Shape;33;p6"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07" name="Google Shape;34;p6" descr=""/>
          <p:cNvPicPr/>
          <p:nvPr/>
        </p:nvPicPr>
        <p:blipFill>
          <a:blip r:embed="rId3"/>
          <a:stretch/>
        </p:blipFill>
        <p:spPr>
          <a:xfrm>
            <a:off x="254520" y="201240"/>
            <a:ext cx="8634960" cy="4740840"/>
          </a:xfrm>
          <a:prstGeom prst="rect">
            <a:avLst/>
          </a:prstGeom>
          <a:ln w="0">
            <a:noFill/>
          </a:ln>
        </p:spPr>
      </p:pic>
      <p:sp>
        <p:nvSpPr>
          <p:cNvPr id="108" name="PlaceHolder 1"/>
          <p:cNvSpPr>
            <a:spLocks noGrp="1"/>
          </p:cNvSpPr>
          <p:nvPr>
            <p:ph type="title"/>
          </p:nvPr>
        </p:nvSpPr>
        <p:spPr>
          <a:xfrm>
            <a:off x="1002240" y="711000"/>
            <a:ext cx="2071800" cy="116604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10" name="Google Shape;37;p7"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11" name="Google Shape;38;p7" descr=""/>
          <p:cNvPicPr/>
          <p:nvPr/>
        </p:nvPicPr>
        <p:blipFill>
          <a:blip r:embed="rId3"/>
          <a:stretch/>
        </p:blipFill>
        <p:spPr>
          <a:xfrm>
            <a:off x="254520" y="201240"/>
            <a:ext cx="8634960" cy="4740840"/>
          </a:xfrm>
          <a:prstGeom prst="rect">
            <a:avLst/>
          </a:prstGeom>
          <a:ln w="0">
            <a:noFill/>
          </a:ln>
        </p:spPr>
      </p:pic>
      <p:sp>
        <p:nvSpPr>
          <p:cNvPr id="112" name="PlaceHolder 1"/>
          <p:cNvSpPr>
            <a:spLocks noGrp="1"/>
          </p:cNvSpPr>
          <p:nvPr>
            <p:ph type="body"/>
          </p:nvPr>
        </p:nvSpPr>
        <p:spPr>
          <a:xfrm>
            <a:off x="996480" y="1900440"/>
            <a:ext cx="2901240" cy="227016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1600" spc="-1" strike="noStrike">
                <a:solidFill>
                  <a:srgbClr val="000000"/>
                </a:solidFill>
                <a:latin typeface="Arial"/>
              </a:rPr>
              <a:t>Click to edit the outline text format</a:t>
            </a:r>
            <a:endParaRPr b="0" lang="en-IN"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600" spc="-1" strike="noStrike">
                <a:solidFill>
                  <a:srgbClr val="000000"/>
                </a:solidFill>
                <a:latin typeface="Arial"/>
              </a:rPr>
              <a:t>Second Outline Level</a:t>
            </a:r>
            <a:endParaRPr b="0" lang="en-IN"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600" spc="-1" strike="noStrike">
                <a:solidFill>
                  <a:srgbClr val="000000"/>
                </a:solidFill>
                <a:latin typeface="Arial"/>
              </a:rPr>
              <a:t>Third Outline Level</a:t>
            </a:r>
            <a:endParaRPr b="0" lang="en-IN"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600" spc="-1" strike="noStrike">
                <a:solidFill>
                  <a:srgbClr val="000000"/>
                </a:solidFill>
                <a:latin typeface="Arial"/>
              </a:rPr>
              <a:t>Fourth Outline Level</a:t>
            </a:r>
            <a:endParaRPr b="0" lang="en-IN"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600" spc="-1" strike="noStrike">
                <a:solidFill>
                  <a:srgbClr val="000000"/>
                </a:solidFill>
                <a:latin typeface="Arial"/>
              </a:rPr>
              <a:t>Fifth Outline Level</a:t>
            </a:r>
            <a:endParaRPr b="0" lang="en-IN"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600" spc="-1" strike="noStrike">
                <a:solidFill>
                  <a:srgbClr val="000000"/>
                </a:solidFill>
                <a:latin typeface="Arial"/>
              </a:rPr>
              <a:t>Sixth Outline Level</a:t>
            </a:r>
            <a:endParaRPr b="0" lang="en-IN"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600" spc="-1" strike="noStrike">
                <a:solidFill>
                  <a:srgbClr val="000000"/>
                </a:solidFill>
                <a:latin typeface="Arial"/>
              </a:rPr>
              <a:t>Seventh Outline Level</a:t>
            </a:r>
            <a:endParaRPr b="0" lang="en-IN" sz="1600" spc="-1" strike="noStrike">
              <a:solidFill>
                <a:srgbClr val="000000"/>
              </a:solidFill>
              <a:latin typeface="Arial"/>
            </a:endParaRPr>
          </a:p>
        </p:txBody>
      </p:sp>
      <p:sp>
        <p:nvSpPr>
          <p:cNvPr id="113"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14" name="Google Shape;42;p8" descr=""/>
          <p:cNvPicPr/>
          <p:nvPr/>
        </p:nvPicPr>
        <p:blipFill>
          <a:blip r:embed="rId2"/>
          <a:stretch/>
        </p:blipFill>
        <p:spPr>
          <a:xfrm rot="896400">
            <a:off x="6092280" y="-1056600"/>
            <a:ext cx="2877480" cy="3364560"/>
          </a:xfrm>
          <a:prstGeom prst="rect">
            <a:avLst/>
          </a:prstGeom>
          <a:ln w="0">
            <a:noFill/>
          </a:ln>
          <a:effectLst>
            <a:outerShdw algn="bl" blurRad="85680" dir="5400000" dist="57240" rotWithShape="0">
              <a:srgbClr val="000000">
                <a:alpha val="39000"/>
              </a:srgbClr>
            </a:outerShdw>
          </a:effectLst>
        </p:spPr>
      </p:pic>
      <p:sp>
        <p:nvSpPr>
          <p:cNvPr id="115" name="PlaceHolder 1"/>
          <p:cNvSpPr>
            <a:spLocks noGrp="1"/>
          </p:cNvSpPr>
          <p:nvPr>
            <p:ph type="title"/>
          </p:nvPr>
        </p:nvSpPr>
        <p:spPr>
          <a:xfrm rot="877200">
            <a:off x="6289200" y="436320"/>
            <a:ext cx="2155320" cy="1510560"/>
          </a:xfrm>
          <a:prstGeom prst="rect">
            <a:avLst/>
          </a:prstGeom>
          <a:noFill/>
          <a:ln w="0">
            <a:noFill/>
          </a:ln>
        </p:spPr>
        <p:txBody>
          <a:bodyPr lIns="91440" rIns="91440" tIns="91440" bIns="91440" anchor="t">
            <a:noAutofit/>
          </a:bodyPr>
          <a:p>
            <a:pPr indent="0">
              <a:buNone/>
            </a:pPr>
            <a:r>
              <a:rPr b="0" lang="en-IN" sz="2600" spc="-1" strike="noStrike">
                <a:solidFill>
                  <a:srgbClr val="000000"/>
                </a:solidFill>
                <a:latin typeface="Arial"/>
              </a:rPr>
              <a:t>Click to edit the title text format</a:t>
            </a:r>
            <a:endParaRPr b="0" lang="en-IN" sz="2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16" name="Google Shape;45;p9"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17" name="Google Shape;46;p9" descr=""/>
          <p:cNvPicPr/>
          <p:nvPr/>
        </p:nvPicPr>
        <p:blipFill>
          <a:blip r:embed="rId3"/>
          <a:stretch/>
        </p:blipFill>
        <p:spPr>
          <a:xfrm>
            <a:off x="255600" y="186120"/>
            <a:ext cx="8632080" cy="4770720"/>
          </a:xfrm>
          <a:prstGeom prst="rect">
            <a:avLst/>
          </a:prstGeom>
          <a:ln w="0">
            <a:noFill/>
          </a:ln>
        </p:spPr>
      </p:pic>
      <p:sp>
        <p:nvSpPr>
          <p:cNvPr id="118" name="PlaceHolder 1"/>
          <p:cNvSpPr>
            <a:spLocks noGrp="1"/>
          </p:cNvSpPr>
          <p:nvPr>
            <p:ph type="body"/>
          </p:nvPr>
        </p:nvSpPr>
        <p:spPr>
          <a:xfrm>
            <a:off x="5044680" y="539640"/>
            <a:ext cx="3224160" cy="4068720"/>
          </a:xfrm>
          <a:prstGeom prst="rect">
            <a:avLst/>
          </a:prstGeom>
          <a:noFill/>
          <a:ln w="0">
            <a:noFill/>
          </a:ln>
        </p:spPr>
        <p:txBody>
          <a:bodyPr lIns="91440" rIns="91440" tIns="91440" bIns="91440" anchor="ctr">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19"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20" name="Google Shape;51;p10"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21" name="Google Shape;52;p10" descr=""/>
          <p:cNvPicPr/>
          <p:nvPr/>
        </p:nvPicPr>
        <p:blipFill>
          <a:blip r:embed="rId3"/>
          <a:stretch/>
        </p:blipFill>
        <p:spPr>
          <a:xfrm>
            <a:off x="255600" y="186120"/>
            <a:ext cx="8632080" cy="4770720"/>
          </a:xfrm>
          <a:prstGeom prst="rect">
            <a:avLst/>
          </a:prstGeom>
          <a:ln w="0">
            <a:noFill/>
          </a:ln>
        </p:spPr>
      </p:pic>
      <p:sp>
        <p:nvSpPr>
          <p:cNvPr id="122" name="PlaceHolder 1"/>
          <p:cNvSpPr>
            <a:spLocks noGrp="1"/>
          </p:cNvSpPr>
          <p:nvPr>
            <p:ph type="title"/>
          </p:nvPr>
        </p:nvSpPr>
        <p:spPr>
          <a:xfrm>
            <a:off x="1002240" y="711000"/>
            <a:ext cx="2403720" cy="138528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23" name="Google Shape;172;p28"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24" name="Google Shape;173;p28" descr=""/>
          <p:cNvPicPr/>
          <p:nvPr/>
        </p:nvPicPr>
        <p:blipFill>
          <a:blip r:embed="rId3"/>
          <a:srcRect l="0" t="0" r="0" b="61082"/>
          <a:stretch/>
        </p:blipFill>
        <p:spPr>
          <a:xfrm rot="20979000">
            <a:off x="1853280" y="40320"/>
            <a:ext cx="2068200" cy="1772280"/>
          </a:xfrm>
          <a:prstGeom prst="rect">
            <a:avLst/>
          </a:prstGeom>
          <a:ln w="0">
            <a:noFill/>
          </a:ln>
        </p:spPr>
      </p:pic>
      <p:pic>
        <p:nvPicPr>
          <p:cNvPr id="125" name="Google Shape;174;p28" descr=""/>
          <p:cNvPicPr/>
          <p:nvPr/>
        </p:nvPicPr>
        <p:blipFill>
          <a:blip r:embed="rId4"/>
          <a:srcRect l="0" t="0" r="1545" b="6837"/>
          <a:stretch/>
        </p:blipFill>
        <p:spPr>
          <a:xfrm>
            <a:off x="1047960" y="524160"/>
            <a:ext cx="7047720" cy="4101840"/>
          </a:xfrm>
          <a:prstGeom prst="rect">
            <a:avLst/>
          </a:prstGeom>
          <a:ln w="0">
            <a:noFill/>
          </a:ln>
        </p:spPr>
      </p:pic>
      <p:pic>
        <p:nvPicPr>
          <p:cNvPr id="126" name="Google Shape;175;p28" descr=""/>
          <p:cNvPicPr/>
          <p:nvPr/>
        </p:nvPicPr>
        <p:blipFill>
          <a:blip r:embed="rId5"/>
          <a:stretch/>
        </p:blipFill>
        <p:spPr>
          <a:xfrm>
            <a:off x="1594080" y="2989440"/>
            <a:ext cx="1584360" cy="1852560"/>
          </a:xfrm>
          <a:prstGeom prst="rect">
            <a:avLst/>
          </a:prstGeom>
          <a:ln w="0">
            <a:noFill/>
          </a:ln>
          <a:effectLst>
            <a:outerShdw algn="bl" blurRad="57240" dir="3305850" dist="18875" rotWithShape="0">
              <a:srgbClr val="000000">
                <a:alpha val="34000"/>
              </a:srgbClr>
            </a:outerShdw>
          </a:effectLst>
        </p:spPr>
      </p:pic>
      <p:sp>
        <p:nvSpPr>
          <p:cNvPr id="127" name="PlaceHolder 1"/>
          <p:cNvSpPr>
            <a:spLocks noGrp="1"/>
          </p:cNvSpPr>
          <p:nvPr>
            <p:ph type="title"/>
          </p:nvPr>
        </p:nvSpPr>
        <p:spPr>
          <a:xfrm>
            <a:off x="1532160" y="1728360"/>
            <a:ext cx="6079320" cy="1654920"/>
          </a:xfrm>
          <a:prstGeom prst="rect">
            <a:avLst/>
          </a:prstGeom>
          <a:noFill/>
          <a:ln w="0">
            <a:noFill/>
          </a:ln>
        </p:spPr>
        <p:txBody>
          <a:bodyPr lIns="91440" rIns="91440" tIns="91440" bIns="91440" anchor="b">
            <a:noAutofit/>
          </a:bodyPr>
          <a:p>
            <a:pPr indent="0">
              <a:buNone/>
            </a:pPr>
            <a:r>
              <a:rPr b="0" lang="en-IN" sz="6000" spc="-1" strike="noStrike">
                <a:solidFill>
                  <a:srgbClr val="000000"/>
                </a:solidFill>
                <a:latin typeface="Arial"/>
              </a:rPr>
              <a:t>Click to edit the title text format</a:t>
            </a:r>
            <a:endParaRPr b="0" lang="en-IN" sz="6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30" name="Google Shape;218;p37"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31" name="Google Shape;219;p37" descr=""/>
          <p:cNvPicPr/>
          <p:nvPr/>
        </p:nvPicPr>
        <p:blipFill>
          <a:blip r:embed="rId3"/>
          <a:srcRect l="0" t="16731" r="8891" b="18303"/>
          <a:stretch/>
        </p:blipFill>
        <p:spPr>
          <a:xfrm rot="16200000">
            <a:off x="4748400" y="480960"/>
            <a:ext cx="2036520" cy="845640"/>
          </a:xfrm>
          <a:prstGeom prst="rect">
            <a:avLst/>
          </a:prstGeom>
          <a:ln w="0">
            <a:noFill/>
          </a:ln>
        </p:spPr>
      </p:pic>
      <p:pic>
        <p:nvPicPr>
          <p:cNvPr id="132" name="Google Shape;220;p37" descr=""/>
          <p:cNvPicPr/>
          <p:nvPr/>
        </p:nvPicPr>
        <p:blipFill>
          <a:blip r:embed="rId4"/>
          <a:srcRect l="0" t="16731" r="8891" b="18303"/>
          <a:stretch/>
        </p:blipFill>
        <p:spPr>
          <a:xfrm rot="16200000">
            <a:off x="5339160" y="595800"/>
            <a:ext cx="2036520" cy="845640"/>
          </a:xfrm>
          <a:prstGeom prst="rect">
            <a:avLst/>
          </a:prstGeom>
          <a:ln w="0">
            <a:noFill/>
          </a:ln>
        </p:spPr>
      </p:pic>
      <p:pic>
        <p:nvPicPr>
          <p:cNvPr id="133" name="Google Shape;221;p37" descr=""/>
          <p:cNvPicPr/>
          <p:nvPr/>
        </p:nvPicPr>
        <p:blipFill>
          <a:blip r:embed="rId5"/>
          <a:srcRect l="0" t="0" r="0" b="7121"/>
          <a:stretch/>
        </p:blipFill>
        <p:spPr>
          <a:xfrm>
            <a:off x="1974240" y="324720"/>
            <a:ext cx="5195520" cy="4493520"/>
          </a:xfrm>
          <a:prstGeom prst="rect">
            <a:avLst/>
          </a:prstGeom>
          <a:ln w="0">
            <a:noFill/>
          </a:ln>
        </p:spPr>
      </p:pic>
      <p:sp>
        <p:nvSpPr>
          <p:cNvPr id="134" name="PlaceHolder 1"/>
          <p:cNvSpPr>
            <a:spLocks noGrp="1"/>
          </p:cNvSpPr>
          <p:nvPr>
            <p:ph type="title"/>
          </p:nvPr>
        </p:nvSpPr>
        <p:spPr>
          <a:xfrm>
            <a:off x="2838240" y="1645200"/>
            <a:ext cx="4001400" cy="1136520"/>
          </a:xfrm>
          <a:prstGeom prst="rect">
            <a:avLst/>
          </a:prstGeom>
          <a:noFill/>
          <a:ln w="0">
            <a:noFill/>
          </a:ln>
        </p:spPr>
        <p:txBody>
          <a:bodyPr lIns="91440" rIns="91440" tIns="91440" bIns="91440" anchor="ctr">
            <a:noAutofit/>
          </a:bodyPr>
          <a:p>
            <a:pPr indent="0" algn="ctr">
              <a:lnSpc>
                <a:spcPct val="100000"/>
              </a:lnSpc>
              <a:buNone/>
            </a:pPr>
            <a:r>
              <a:rPr b="0" lang="en-IN" sz="7200" spc="-1" strike="noStrike">
                <a:solidFill>
                  <a:schemeClr val="dk2"/>
                </a:solidFill>
                <a:latin typeface="Concert One"/>
                <a:ea typeface="Concert One"/>
              </a:rPr>
              <a:t>xx%</a:t>
            </a:r>
            <a:endParaRPr b="0" lang="en-IN" sz="7200" spc="-1" strike="noStrike">
              <a:solidFill>
                <a:srgbClr val="000000"/>
              </a:solidFill>
              <a:latin typeface="Arial"/>
            </a:endParaRPr>
          </a:p>
        </p:txBody>
      </p:sp>
      <p:sp>
        <p:nvSpPr>
          <p:cNvPr id="135" name="PlaceHolder 2"/>
          <p:cNvSpPr>
            <a:spLocks noGrp="1"/>
          </p:cNvSpPr>
          <p:nvPr>
            <p:ph type="body"/>
          </p:nvPr>
        </p:nvSpPr>
        <p:spPr>
          <a:xfrm>
            <a:off x="3335760" y="3062880"/>
            <a:ext cx="3006720" cy="13003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6"/>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36" name="Google Shape;226;p39"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37" name="Google Shape;227;p39" descr=""/>
          <p:cNvPicPr/>
          <p:nvPr/>
        </p:nvPicPr>
        <p:blipFill>
          <a:blip r:embed="rId3"/>
          <a:stretch/>
        </p:blipFill>
        <p:spPr>
          <a:xfrm>
            <a:off x="255600" y="186120"/>
            <a:ext cx="8632080" cy="4770720"/>
          </a:xfrm>
          <a:prstGeom prst="rect">
            <a:avLst/>
          </a:prstGeom>
          <a:ln w="0">
            <a:noFill/>
          </a:ln>
        </p:spPr>
      </p:pic>
      <p:sp>
        <p:nvSpPr>
          <p:cNvPr id="138" name="PlaceHolder 1"/>
          <p:cNvSpPr>
            <a:spLocks noGrp="1"/>
          </p:cNvSpPr>
          <p:nvPr>
            <p:ph type="title"/>
          </p:nvPr>
        </p:nvSpPr>
        <p:spPr>
          <a:xfrm>
            <a:off x="907560" y="17053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39" name="PlaceHolder 2"/>
          <p:cNvSpPr>
            <a:spLocks noGrp="1"/>
          </p:cNvSpPr>
          <p:nvPr>
            <p:ph type="title"/>
          </p:nvPr>
        </p:nvSpPr>
        <p:spPr>
          <a:xfrm>
            <a:off x="5318640" y="17053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40" name="PlaceHolder 3"/>
          <p:cNvSpPr>
            <a:spLocks noGrp="1"/>
          </p:cNvSpPr>
          <p:nvPr>
            <p:ph type="title"/>
          </p:nvPr>
        </p:nvSpPr>
        <p:spPr>
          <a:xfrm>
            <a:off x="907560" y="32209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41" name="PlaceHolder 4"/>
          <p:cNvSpPr>
            <a:spLocks noGrp="1"/>
          </p:cNvSpPr>
          <p:nvPr>
            <p:ph type="title"/>
          </p:nvPr>
        </p:nvSpPr>
        <p:spPr>
          <a:xfrm>
            <a:off x="5318640" y="32209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42" name="PlaceHolder 5"/>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43" name="Google Shape;238;p40"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44" name="Google Shape;239;p40" descr=""/>
          <p:cNvPicPr/>
          <p:nvPr/>
        </p:nvPicPr>
        <p:blipFill>
          <a:blip r:embed="rId3"/>
          <a:stretch/>
        </p:blipFill>
        <p:spPr>
          <a:xfrm>
            <a:off x="254520" y="201240"/>
            <a:ext cx="8634960" cy="4740840"/>
          </a:xfrm>
          <a:prstGeom prst="rect">
            <a:avLst/>
          </a:prstGeom>
          <a:ln w="0">
            <a:noFill/>
          </a:ln>
        </p:spPr>
      </p:pic>
      <p:sp>
        <p:nvSpPr>
          <p:cNvPr id="145" name="PlaceHolder 1"/>
          <p:cNvSpPr>
            <a:spLocks noGrp="1"/>
          </p:cNvSpPr>
          <p:nvPr>
            <p:ph type="title"/>
          </p:nvPr>
        </p:nvSpPr>
        <p:spPr>
          <a:xfrm>
            <a:off x="6013440" y="83844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46" name="PlaceHolder 2"/>
          <p:cNvSpPr>
            <a:spLocks noGrp="1"/>
          </p:cNvSpPr>
          <p:nvPr>
            <p:ph type="title"/>
          </p:nvPr>
        </p:nvSpPr>
        <p:spPr>
          <a:xfrm>
            <a:off x="6013440" y="210492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47" name="PlaceHolder 3"/>
          <p:cNvSpPr>
            <a:spLocks noGrp="1"/>
          </p:cNvSpPr>
          <p:nvPr>
            <p:ph type="title"/>
          </p:nvPr>
        </p:nvSpPr>
        <p:spPr>
          <a:xfrm>
            <a:off x="6013440" y="337140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48" name="PlaceHolder 4"/>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49" name="Google Shape;248;p41"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50" name="Google Shape;249;p41" descr=""/>
          <p:cNvPicPr/>
          <p:nvPr/>
        </p:nvPicPr>
        <p:blipFill>
          <a:blip r:embed="rId3"/>
          <a:srcRect l="0" t="16731" r="8891" b="18303"/>
          <a:stretch/>
        </p:blipFill>
        <p:spPr>
          <a:xfrm rot="16200000">
            <a:off x="650160" y="465480"/>
            <a:ext cx="2036520" cy="845640"/>
          </a:xfrm>
          <a:prstGeom prst="rect">
            <a:avLst/>
          </a:prstGeom>
          <a:ln w="0">
            <a:noFill/>
          </a:ln>
        </p:spPr>
      </p:pic>
      <p:pic>
        <p:nvPicPr>
          <p:cNvPr id="151" name="Google Shape;250;p41" descr=""/>
          <p:cNvPicPr/>
          <p:nvPr/>
        </p:nvPicPr>
        <p:blipFill>
          <a:blip r:embed="rId4"/>
          <a:srcRect l="0" t="16731" r="8891" b="18303"/>
          <a:stretch/>
        </p:blipFill>
        <p:spPr>
          <a:xfrm rot="16200000">
            <a:off x="1262520" y="465480"/>
            <a:ext cx="2036520" cy="845640"/>
          </a:xfrm>
          <a:prstGeom prst="rect">
            <a:avLst/>
          </a:prstGeom>
          <a:ln w="0">
            <a:noFill/>
          </a:ln>
        </p:spPr>
      </p:pic>
      <p:pic>
        <p:nvPicPr>
          <p:cNvPr id="152" name="Google Shape;251;p41" descr=""/>
          <p:cNvPicPr/>
          <p:nvPr/>
        </p:nvPicPr>
        <p:blipFill>
          <a:blip r:embed="rId5"/>
          <a:srcRect l="0" t="0" r="1545" b="6837"/>
          <a:stretch/>
        </p:blipFill>
        <p:spPr>
          <a:xfrm>
            <a:off x="384840" y="135000"/>
            <a:ext cx="8373960" cy="4873320"/>
          </a:xfrm>
          <a:prstGeom prst="rect">
            <a:avLst/>
          </a:prstGeom>
          <a:ln w="0">
            <a:noFill/>
          </a:ln>
        </p:spPr>
      </p:pic>
      <p:sp>
        <p:nvSpPr>
          <p:cNvPr id="153" name="PlaceHolder 1"/>
          <p:cNvSpPr>
            <a:spLocks noGrp="1"/>
          </p:cNvSpPr>
          <p:nvPr>
            <p:ph type="title"/>
          </p:nvPr>
        </p:nvSpPr>
        <p:spPr>
          <a:xfrm>
            <a:off x="1922400" y="3538800"/>
            <a:ext cx="2139840" cy="488160"/>
          </a:xfrm>
          <a:prstGeom prst="rect">
            <a:avLst/>
          </a:prstGeom>
          <a:noFill/>
          <a:ln w="0">
            <a:noFill/>
          </a:ln>
        </p:spPr>
        <p:txBody>
          <a:bodyPr lIns="91440" rIns="91440" tIns="91440" bIns="91440" anchor="t">
            <a:noAutofit/>
          </a:bodyPr>
          <a:p>
            <a:pPr indent="0">
              <a:buNone/>
            </a:pPr>
            <a:r>
              <a:rPr b="0" lang="en-IN" sz="1600" spc="-1" strike="noStrike">
                <a:solidFill>
                  <a:srgbClr val="000000"/>
                </a:solidFill>
                <a:latin typeface="Arial"/>
              </a:rPr>
              <a:t>Click to edit the title text format</a:t>
            </a:r>
            <a:endParaRPr b="0" lang="en-IN"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54" name="Google Shape;255;p42"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55" name="Google Shape;256;p42" descr=""/>
          <p:cNvPicPr/>
          <p:nvPr/>
        </p:nvPicPr>
        <p:blipFill>
          <a:blip r:embed="rId3"/>
          <a:stretch/>
        </p:blipFill>
        <p:spPr>
          <a:xfrm>
            <a:off x="255600" y="186120"/>
            <a:ext cx="8632080" cy="4770720"/>
          </a:xfrm>
          <a:prstGeom prst="rect">
            <a:avLst/>
          </a:prstGeom>
          <a:ln w="0">
            <a:noFill/>
          </a:ln>
        </p:spPr>
      </p:pic>
      <p:sp>
        <p:nvSpPr>
          <p:cNvPr id="156" name="PlaceHolder 1"/>
          <p:cNvSpPr>
            <a:spLocks noGrp="1"/>
          </p:cNvSpPr>
          <p:nvPr>
            <p:ph type="title"/>
          </p:nvPr>
        </p:nvSpPr>
        <p:spPr>
          <a:xfrm>
            <a:off x="602640" y="200988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57" name="PlaceHolder 2"/>
          <p:cNvSpPr>
            <a:spLocks noGrp="1"/>
          </p:cNvSpPr>
          <p:nvPr>
            <p:ph type="title"/>
          </p:nvPr>
        </p:nvSpPr>
        <p:spPr>
          <a:xfrm>
            <a:off x="5845680" y="200988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58" name="PlaceHolder 3"/>
          <p:cNvSpPr>
            <a:spLocks noGrp="1"/>
          </p:cNvSpPr>
          <p:nvPr>
            <p:ph type="title"/>
          </p:nvPr>
        </p:nvSpPr>
        <p:spPr>
          <a:xfrm>
            <a:off x="602640" y="344952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59" name="PlaceHolder 4"/>
          <p:cNvSpPr>
            <a:spLocks noGrp="1"/>
          </p:cNvSpPr>
          <p:nvPr>
            <p:ph type="title"/>
          </p:nvPr>
        </p:nvSpPr>
        <p:spPr>
          <a:xfrm>
            <a:off x="5845680" y="344952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60" name="PlaceHolder 5"/>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61" name="Google Shape;267;p43"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62" name="Google Shape;268;p43" descr=""/>
          <p:cNvPicPr/>
          <p:nvPr/>
        </p:nvPicPr>
        <p:blipFill>
          <a:blip r:embed="rId3"/>
          <a:srcRect l="0" t="0" r="0" b="61082"/>
          <a:stretch/>
        </p:blipFill>
        <p:spPr>
          <a:xfrm rot="635400">
            <a:off x="1848600" y="3058200"/>
            <a:ext cx="2068200" cy="1772280"/>
          </a:xfrm>
          <a:prstGeom prst="rect">
            <a:avLst/>
          </a:prstGeom>
          <a:ln w="0">
            <a:noFill/>
          </a:ln>
        </p:spPr>
      </p:pic>
      <p:pic>
        <p:nvPicPr>
          <p:cNvPr id="163" name="Google Shape;269;p43" descr=""/>
          <p:cNvPicPr/>
          <p:nvPr/>
        </p:nvPicPr>
        <p:blipFill>
          <a:blip r:embed="rId4"/>
          <a:srcRect l="0" t="0" r="0" b="61082"/>
          <a:stretch/>
        </p:blipFill>
        <p:spPr>
          <a:xfrm rot="1903800">
            <a:off x="6764040" y="866520"/>
            <a:ext cx="2068200" cy="1772280"/>
          </a:xfrm>
          <a:prstGeom prst="rect">
            <a:avLst/>
          </a:prstGeom>
          <a:ln w="0">
            <a:noFill/>
          </a:ln>
        </p:spPr>
      </p:pic>
      <p:pic>
        <p:nvPicPr>
          <p:cNvPr id="164" name="Google Shape;270;p43" descr=""/>
          <p:cNvPicPr/>
          <p:nvPr/>
        </p:nvPicPr>
        <p:blipFill>
          <a:blip r:embed="rId5"/>
          <a:srcRect l="0" t="0" r="1545" b="6837"/>
          <a:stretch/>
        </p:blipFill>
        <p:spPr>
          <a:xfrm>
            <a:off x="129240" y="135000"/>
            <a:ext cx="8373960" cy="4873320"/>
          </a:xfrm>
          <a:prstGeom prst="rect">
            <a:avLst/>
          </a:prstGeom>
          <a:ln w="0">
            <a:noFill/>
          </a:ln>
        </p:spPr>
      </p:pic>
      <p:sp>
        <p:nvSpPr>
          <p:cNvPr id="165" name="PlaceHolder 1"/>
          <p:cNvSpPr>
            <a:spLocks noGrp="1"/>
          </p:cNvSpPr>
          <p:nvPr>
            <p:ph type="title"/>
          </p:nvPr>
        </p:nvSpPr>
        <p:spPr>
          <a:xfrm>
            <a:off x="130140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
        <p:nvSpPr>
          <p:cNvPr id="166" name="PlaceHolder 2"/>
          <p:cNvSpPr>
            <a:spLocks noGrp="1"/>
          </p:cNvSpPr>
          <p:nvPr>
            <p:ph type="title"/>
          </p:nvPr>
        </p:nvSpPr>
        <p:spPr>
          <a:xfrm>
            <a:off x="352152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
        <p:nvSpPr>
          <p:cNvPr id="167" name="PlaceHolder 3"/>
          <p:cNvSpPr>
            <a:spLocks noGrp="1"/>
          </p:cNvSpPr>
          <p:nvPr>
            <p:ph type="title"/>
          </p:nvPr>
        </p:nvSpPr>
        <p:spPr>
          <a:xfrm>
            <a:off x="574128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6"/>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68" name="Google Shape;278;p44"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69" name="Google Shape;279;p44" descr=""/>
          <p:cNvPicPr/>
          <p:nvPr/>
        </p:nvPicPr>
        <p:blipFill>
          <a:blip r:embed="rId3"/>
          <a:stretch/>
        </p:blipFill>
        <p:spPr>
          <a:xfrm>
            <a:off x="254520" y="201240"/>
            <a:ext cx="8634960" cy="4740840"/>
          </a:xfrm>
          <a:prstGeom prst="rect">
            <a:avLst/>
          </a:prstGeom>
          <a:ln w="0">
            <a:noFill/>
          </a:ln>
        </p:spPr>
      </p:pic>
      <p:sp>
        <p:nvSpPr>
          <p:cNvPr id="170" name="PlaceHolder 1"/>
          <p:cNvSpPr>
            <a:spLocks noGrp="1"/>
          </p:cNvSpPr>
          <p:nvPr>
            <p:ph type="title"/>
          </p:nvPr>
        </p:nvSpPr>
        <p:spPr>
          <a:xfrm>
            <a:off x="6166080" y="1183320"/>
            <a:ext cx="213984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71" name="PlaceHolder 2"/>
          <p:cNvSpPr>
            <a:spLocks noGrp="1"/>
          </p:cNvSpPr>
          <p:nvPr>
            <p:ph type="title"/>
          </p:nvPr>
        </p:nvSpPr>
        <p:spPr>
          <a:xfrm>
            <a:off x="6166080" y="2678400"/>
            <a:ext cx="213984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172" name="PlaceHolder 3"/>
          <p:cNvSpPr>
            <a:spLocks noGrp="1"/>
          </p:cNvSpPr>
          <p:nvPr>
            <p:ph type="title"/>
          </p:nvPr>
        </p:nvSpPr>
        <p:spPr>
          <a:xfrm>
            <a:off x="1002240" y="711000"/>
            <a:ext cx="2666520" cy="116604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73" name="Google Shape;286;p45"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74" name="Google Shape;287;p45" descr=""/>
          <p:cNvPicPr/>
          <p:nvPr/>
        </p:nvPicPr>
        <p:blipFill>
          <a:blip r:embed="rId3"/>
          <a:stretch/>
        </p:blipFill>
        <p:spPr>
          <a:xfrm>
            <a:off x="255600" y="186120"/>
            <a:ext cx="8632080" cy="4770720"/>
          </a:xfrm>
          <a:prstGeom prst="rect">
            <a:avLst/>
          </a:prstGeom>
          <a:ln w="0">
            <a:noFill/>
          </a:ln>
        </p:spPr>
      </p:pic>
      <p:sp>
        <p:nvSpPr>
          <p:cNvPr id="175" name="PlaceHolder 1"/>
          <p:cNvSpPr>
            <a:spLocks noGrp="1"/>
          </p:cNvSpPr>
          <p:nvPr>
            <p:ph type="title"/>
          </p:nvPr>
        </p:nvSpPr>
        <p:spPr>
          <a:xfrm>
            <a:off x="907560" y="276516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76" name="PlaceHolder 2"/>
          <p:cNvSpPr>
            <a:spLocks noGrp="1"/>
          </p:cNvSpPr>
          <p:nvPr>
            <p:ph type="title"/>
          </p:nvPr>
        </p:nvSpPr>
        <p:spPr>
          <a:xfrm>
            <a:off x="5318640" y="276516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77" name="Google Shape;293;p46"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78" name="Google Shape;294;p46" descr=""/>
          <p:cNvPicPr/>
          <p:nvPr/>
        </p:nvPicPr>
        <p:blipFill>
          <a:blip r:embed="rId3"/>
          <a:srcRect l="0" t="0" r="1545" b="6837"/>
          <a:stretch/>
        </p:blipFill>
        <p:spPr>
          <a:xfrm>
            <a:off x="384840" y="135000"/>
            <a:ext cx="8373960" cy="4873320"/>
          </a:xfrm>
          <a:prstGeom prst="rect">
            <a:avLst/>
          </a:prstGeom>
          <a:ln w="0">
            <a:noFill/>
          </a:ln>
        </p:spPr>
      </p:pic>
      <p:sp>
        <p:nvSpPr>
          <p:cNvPr id="179" name="PlaceHolder 1"/>
          <p:cNvSpPr>
            <a:spLocks noGrp="1"/>
          </p:cNvSpPr>
          <p:nvPr>
            <p:ph type="title"/>
          </p:nvPr>
        </p:nvSpPr>
        <p:spPr>
          <a:xfrm>
            <a:off x="2307960" y="711000"/>
            <a:ext cx="4527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80" name="Google Shape;179;p29"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81" name="Google Shape;180;p29" descr=""/>
          <p:cNvPicPr/>
          <p:nvPr/>
        </p:nvPicPr>
        <p:blipFill>
          <a:blip r:embed="rId3"/>
          <a:stretch/>
        </p:blipFill>
        <p:spPr>
          <a:xfrm>
            <a:off x="1874160" y="447840"/>
            <a:ext cx="5395320" cy="4247640"/>
          </a:xfrm>
          <a:prstGeom prst="rect">
            <a:avLst/>
          </a:prstGeom>
          <a:ln w="0">
            <a:noFill/>
          </a:ln>
          <a:effectLst>
            <a:outerShdw algn="bl" blurRad="57240" dir="5400000" dist="19080" rotWithShape="0">
              <a:srgbClr val="000000">
                <a:alpha val="50000"/>
              </a:srgbClr>
            </a:outerShdw>
          </a:effectLst>
        </p:spPr>
      </p:pic>
      <p:sp>
        <p:nvSpPr>
          <p:cNvPr id="182" name="PlaceHolder 1"/>
          <p:cNvSpPr>
            <a:spLocks noGrp="1"/>
          </p:cNvSpPr>
          <p:nvPr>
            <p:ph type="title"/>
          </p:nvPr>
        </p:nvSpPr>
        <p:spPr>
          <a:xfrm>
            <a:off x="2673000" y="2550960"/>
            <a:ext cx="3797640" cy="815400"/>
          </a:xfrm>
          <a:prstGeom prst="rect">
            <a:avLst/>
          </a:prstGeom>
          <a:noFill/>
          <a:ln w="0">
            <a:noFill/>
          </a:ln>
        </p:spPr>
        <p:txBody>
          <a:bodyPr lIns="91440" rIns="91440" tIns="91440" bIns="91440" anchor="t">
            <a:noAutofit/>
          </a:bodyPr>
          <a:p>
            <a:pPr indent="0">
              <a:buNone/>
            </a:pPr>
            <a:r>
              <a:rPr b="0" lang="en-IN" sz="4000" spc="-1" strike="noStrike">
                <a:solidFill>
                  <a:srgbClr val="000000"/>
                </a:solidFill>
                <a:latin typeface="Arial"/>
              </a:rPr>
              <a:t>Click to edit the title text format</a:t>
            </a:r>
            <a:endParaRPr b="0" lang="en-IN" sz="4000" spc="-1" strike="noStrike">
              <a:solidFill>
                <a:srgbClr val="000000"/>
              </a:solidFill>
              <a:latin typeface="Arial"/>
            </a:endParaRPr>
          </a:p>
        </p:txBody>
      </p:sp>
      <p:sp>
        <p:nvSpPr>
          <p:cNvPr id="183" name="PlaceHolder 2"/>
          <p:cNvSpPr>
            <a:spLocks noGrp="1"/>
          </p:cNvSpPr>
          <p:nvPr>
            <p:ph type="title"/>
          </p:nvPr>
        </p:nvSpPr>
        <p:spPr>
          <a:xfrm>
            <a:off x="3778200" y="1403640"/>
            <a:ext cx="1587240" cy="1001520"/>
          </a:xfrm>
          <a:prstGeom prst="rect">
            <a:avLst/>
          </a:prstGeom>
          <a:noFill/>
          <a:ln w="0">
            <a:noFill/>
          </a:ln>
        </p:spPr>
        <p:txBody>
          <a:bodyPr lIns="91440" rIns="91440" tIns="91440" bIns="91440" anchor="ctr">
            <a:noAutofit/>
          </a:bodyPr>
          <a:p>
            <a:pPr indent="0" algn="ctr">
              <a:lnSpc>
                <a:spcPct val="100000"/>
              </a:lnSpc>
              <a:buNone/>
            </a:pPr>
            <a:r>
              <a:rPr b="0" lang="en-IN" sz="4800" spc="-1" strike="noStrike">
                <a:solidFill>
                  <a:schemeClr val="dk1"/>
                </a:solidFill>
                <a:latin typeface="Concert One"/>
                <a:ea typeface="Concert One"/>
              </a:rPr>
              <a:t>xx%</a:t>
            </a:r>
            <a:endParaRPr b="0" lang="en-IN" sz="4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84" name="Google Shape;297;p47"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85" name="Google Shape;298;p47" descr=""/>
          <p:cNvPicPr/>
          <p:nvPr/>
        </p:nvPicPr>
        <p:blipFill>
          <a:blip r:embed="rId3"/>
          <a:srcRect l="0" t="0" r="1545" b="6837"/>
          <a:stretch/>
        </p:blipFill>
        <p:spPr>
          <a:xfrm>
            <a:off x="384840" y="135000"/>
            <a:ext cx="8373960" cy="4873320"/>
          </a:xfrm>
          <a:prstGeom prst="rect">
            <a:avLst/>
          </a:prstGeom>
          <a:ln w="0">
            <a:noFill/>
          </a:ln>
        </p:spPr>
      </p:pic>
      <p:sp>
        <p:nvSpPr>
          <p:cNvPr id="186" name="PlaceHolder 1"/>
          <p:cNvSpPr>
            <a:spLocks noGrp="1"/>
          </p:cNvSpPr>
          <p:nvPr>
            <p:ph type="title"/>
          </p:nvPr>
        </p:nvSpPr>
        <p:spPr>
          <a:xfrm>
            <a:off x="2307960" y="711000"/>
            <a:ext cx="4527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187" name="PlaceHolder 2"/>
          <p:cNvSpPr>
            <a:spLocks noGrp="1"/>
          </p:cNvSpPr>
          <p:nvPr>
            <p:ph type="title"/>
          </p:nvPr>
        </p:nvSpPr>
        <p:spPr>
          <a:xfrm>
            <a:off x="166428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88" name="PlaceHolder 3"/>
          <p:cNvSpPr>
            <a:spLocks noGrp="1"/>
          </p:cNvSpPr>
          <p:nvPr>
            <p:ph type="title"/>
          </p:nvPr>
        </p:nvSpPr>
        <p:spPr>
          <a:xfrm>
            <a:off x="381744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89" name="PlaceHolder 4"/>
          <p:cNvSpPr>
            <a:spLocks noGrp="1"/>
          </p:cNvSpPr>
          <p:nvPr>
            <p:ph type="title"/>
          </p:nvPr>
        </p:nvSpPr>
        <p:spPr>
          <a:xfrm>
            <a:off x="5970600" y="178740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90" name="PlaceHolder 5"/>
          <p:cNvSpPr>
            <a:spLocks noGrp="1"/>
          </p:cNvSpPr>
          <p:nvPr>
            <p:ph type="title"/>
          </p:nvPr>
        </p:nvSpPr>
        <p:spPr>
          <a:xfrm>
            <a:off x="166428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91" name="PlaceHolder 6"/>
          <p:cNvSpPr>
            <a:spLocks noGrp="1"/>
          </p:cNvSpPr>
          <p:nvPr>
            <p:ph type="title"/>
          </p:nvPr>
        </p:nvSpPr>
        <p:spPr>
          <a:xfrm>
            <a:off x="381744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92" name="PlaceHolder 7"/>
          <p:cNvSpPr>
            <a:spLocks noGrp="1"/>
          </p:cNvSpPr>
          <p:nvPr>
            <p:ph type="title"/>
          </p:nvPr>
        </p:nvSpPr>
        <p:spPr>
          <a:xfrm>
            <a:off x="5970600" y="3201120"/>
            <a:ext cx="1908720" cy="488160"/>
          </a:xfrm>
          <a:prstGeom prst="rect">
            <a:avLst/>
          </a:prstGeom>
          <a:noFill/>
          <a:ln w="0">
            <a:noFill/>
          </a:ln>
        </p:spPr>
        <p:txBody>
          <a:bodyPr lIns="91440" rIns="91440" tIns="91440" bIns="91440" anchor="b">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93" name="Google Shape;313;p48"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194" name="Google Shape;314;p48" descr=""/>
          <p:cNvPicPr/>
          <p:nvPr/>
        </p:nvPicPr>
        <p:blipFill>
          <a:blip r:embed="rId3"/>
          <a:stretch/>
        </p:blipFill>
        <p:spPr>
          <a:xfrm>
            <a:off x="254520" y="201240"/>
            <a:ext cx="8634960" cy="4740840"/>
          </a:xfrm>
          <a:prstGeom prst="rect">
            <a:avLst/>
          </a:prstGeom>
          <a:ln w="0">
            <a:noFill/>
          </a:ln>
        </p:spPr>
      </p:pic>
      <p:sp>
        <p:nvSpPr>
          <p:cNvPr id="195" name="PlaceHolder 1"/>
          <p:cNvSpPr>
            <a:spLocks noGrp="1"/>
          </p:cNvSpPr>
          <p:nvPr>
            <p:ph type="title"/>
          </p:nvPr>
        </p:nvSpPr>
        <p:spPr>
          <a:xfrm>
            <a:off x="1041480" y="1003320"/>
            <a:ext cx="2802240" cy="722160"/>
          </a:xfrm>
          <a:prstGeom prst="rect">
            <a:avLst/>
          </a:prstGeom>
          <a:noFill/>
          <a:ln w="0">
            <a:noFill/>
          </a:ln>
        </p:spPr>
        <p:txBody>
          <a:bodyPr lIns="91440" rIns="91440" tIns="91440" bIns="91440" anchor="b">
            <a:noAutofit/>
          </a:bodyPr>
          <a:p>
            <a:pPr indent="0">
              <a:buNone/>
            </a:pP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pic>
        <p:nvPicPr>
          <p:cNvPr id="196" name="Google Shape;317;p48" descr=""/>
          <p:cNvPicPr/>
          <p:nvPr/>
        </p:nvPicPr>
        <p:blipFill>
          <a:blip r:embed="rId4"/>
          <a:stretch/>
        </p:blipFill>
        <p:spPr>
          <a:xfrm rot="21195000">
            <a:off x="6283800" y="2385360"/>
            <a:ext cx="1961280" cy="2292840"/>
          </a:xfrm>
          <a:prstGeom prst="rect">
            <a:avLst/>
          </a:prstGeom>
          <a:ln w="0">
            <a:noFill/>
          </a:ln>
        </p:spPr>
      </p:pic>
      <p:pic>
        <p:nvPicPr>
          <p:cNvPr id="197" name="Google Shape;318;p48" descr=""/>
          <p:cNvPicPr/>
          <p:nvPr/>
        </p:nvPicPr>
        <p:blipFill>
          <a:blip r:embed="rId5"/>
          <a:stretch/>
        </p:blipFill>
        <p:spPr>
          <a:xfrm rot="417600">
            <a:off x="4378680" y="1324440"/>
            <a:ext cx="2803680" cy="2814840"/>
          </a:xfrm>
          <a:prstGeom prst="rect">
            <a:avLst/>
          </a:prstGeom>
          <a:ln w="0">
            <a:noFill/>
          </a:ln>
        </p:spPr>
      </p:pic>
      <p:sp>
        <p:nvSpPr>
          <p:cNvPr id="198" name="Google Shape;319;p48"/>
          <p:cNvSpPr/>
          <p:nvPr/>
        </p:nvSpPr>
        <p:spPr>
          <a:xfrm rot="421200">
            <a:off x="4548600" y="2333880"/>
            <a:ext cx="2308320" cy="1497240"/>
          </a:xfrm>
          <a:prstGeom prst="rect">
            <a:avLst/>
          </a:prstGeom>
          <a:noFill/>
          <a:ln w="0">
            <a:noFill/>
          </a:ln>
        </p:spPr>
        <p:style>
          <a:lnRef idx="0"/>
          <a:fillRef idx="0"/>
          <a:effectRef idx="0"/>
          <a:fontRef idx="minor"/>
        </p:style>
        <p:txBody>
          <a:bodyPr tIns="91440" bIns="91440" anchor="t">
            <a:noAutofit/>
          </a:bodyPr>
          <a:p>
            <a:pPr algn="ctr">
              <a:lnSpc>
                <a:spcPct val="100000"/>
              </a:lnSpc>
              <a:spcBef>
                <a:spcPts val="300"/>
              </a:spcBef>
              <a:tabLst>
                <a:tab algn="l" pos="0"/>
              </a:tabLst>
            </a:pPr>
            <a:r>
              <a:rPr b="0" lang="en" sz="1200" spc="-1" strike="noStrike">
                <a:solidFill>
                  <a:schemeClr val="dk2"/>
                </a:solidFill>
                <a:latin typeface="Roboto Mono"/>
                <a:ea typeface="Roboto Mono"/>
              </a:rPr>
              <a:t>CREDITS: This presentation template was created by </a:t>
            </a:r>
            <a:r>
              <a:rPr b="0" lang="en" sz="1200" spc="-1" strike="noStrike" u="sng">
                <a:solidFill>
                  <a:schemeClr val="dk2"/>
                </a:solidFill>
                <a:uFillTx/>
                <a:latin typeface="Roboto Mono"/>
                <a:ea typeface="Roboto Mono"/>
                <a:hlinkClick r:id="rId6"/>
              </a:rPr>
              <a:t>Slidesgo</a:t>
            </a:r>
            <a:r>
              <a:rPr b="0" lang="en" sz="1200" spc="-1" strike="noStrike">
                <a:solidFill>
                  <a:schemeClr val="dk2"/>
                </a:solidFill>
                <a:latin typeface="Roboto Mono"/>
                <a:ea typeface="Roboto Mono"/>
              </a:rPr>
              <a:t>, including icons by </a:t>
            </a:r>
            <a:r>
              <a:rPr b="0" lang="en" sz="1200" spc="-1" strike="noStrike" u="sng">
                <a:solidFill>
                  <a:schemeClr val="dk2"/>
                </a:solidFill>
                <a:uFillTx/>
                <a:latin typeface="Roboto Mono"/>
                <a:ea typeface="Roboto Mono"/>
                <a:hlinkClick r:id="rId7"/>
              </a:rPr>
              <a:t>Flaticon</a:t>
            </a:r>
            <a:r>
              <a:rPr b="0" lang="en" sz="1200" spc="-1" strike="noStrike">
                <a:solidFill>
                  <a:schemeClr val="dk2"/>
                </a:solidFill>
                <a:latin typeface="Roboto Mono"/>
                <a:ea typeface="Roboto Mono"/>
              </a:rPr>
              <a:t>, and infographics &amp; images by </a:t>
            </a:r>
            <a:r>
              <a:rPr b="0" lang="en" sz="1200" spc="-1" strike="noStrike" u="sng">
                <a:solidFill>
                  <a:schemeClr val="dk2"/>
                </a:solidFill>
                <a:uFillTx/>
                <a:latin typeface="Roboto Mono"/>
                <a:ea typeface="Roboto Mono"/>
                <a:hlinkClick r:id="rId8"/>
              </a:rPr>
              <a:t>Freepik</a:t>
            </a:r>
            <a:r>
              <a:rPr b="0" lang="en" sz="1200" spc="-1" strike="noStrike">
                <a:solidFill>
                  <a:schemeClr val="dk2"/>
                </a:solidFill>
                <a:latin typeface="Roboto Mono"/>
                <a:ea typeface="Roboto Mono"/>
              </a:rPr>
              <a:t>. </a:t>
            </a:r>
            <a:endParaRPr b="0" lang="en-IN" sz="1200" spc="-1" strike="noStrike">
              <a:solidFill>
                <a:srgbClr val="ffffff"/>
              </a:solidFill>
              <a:latin typeface="Arial"/>
            </a:endParaRPr>
          </a:p>
          <a:p>
            <a:pPr algn="ctr">
              <a:lnSpc>
                <a:spcPct val="100000"/>
              </a:lnSpc>
              <a:spcBef>
                <a:spcPts val="300"/>
              </a:spcBef>
              <a:tabLst>
                <a:tab algn="l" pos="0"/>
              </a:tabLst>
            </a:pPr>
            <a:endParaRPr b="0" lang="en-IN" sz="12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5" r:id="rId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3" name="Google Shape;63;p13"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14" name="Google Shape;64;p13" descr=""/>
          <p:cNvPicPr/>
          <p:nvPr/>
        </p:nvPicPr>
        <p:blipFill>
          <a:blip r:embed="rId3"/>
          <a:stretch/>
        </p:blipFill>
        <p:spPr>
          <a:xfrm>
            <a:off x="255600" y="186120"/>
            <a:ext cx="8632080" cy="4770720"/>
          </a:xfrm>
          <a:prstGeom prst="rect">
            <a:avLst/>
          </a:prstGeom>
          <a:ln w="0">
            <a:noFill/>
          </a:ln>
        </p:spPr>
      </p:pic>
      <p:sp>
        <p:nvSpPr>
          <p:cNvPr id="15" name="PlaceHolder 1"/>
          <p:cNvSpPr>
            <a:spLocks noGrp="1"/>
          </p:cNvSpPr>
          <p:nvPr>
            <p:ph type="title"/>
          </p:nvPr>
        </p:nvSpPr>
        <p:spPr>
          <a:xfrm>
            <a:off x="907560" y="17053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6" name="PlaceHolder 2"/>
          <p:cNvSpPr>
            <a:spLocks noGrp="1"/>
          </p:cNvSpPr>
          <p:nvPr>
            <p:ph type="title"/>
          </p:nvPr>
        </p:nvSpPr>
        <p:spPr>
          <a:xfrm>
            <a:off x="5318640" y="17053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7" name="PlaceHolder 3"/>
          <p:cNvSpPr>
            <a:spLocks noGrp="1"/>
          </p:cNvSpPr>
          <p:nvPr>
            <p:ph type="title"/>
          </p:nvPr>
        </p:nvSpPr>
        <p:spPr>
          <a:xfrm>
            <a:off x="907560" y="32209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8" name="PlaceHolder 4"/>
          <p:cNvSpPr>
            <a:spLocks noGrp="1"/>
          </p:cNvSpPr>
          <p:nvPr>
            <p:ph type="title"/>
          </p:nvPr>
        </p:nvSpPr>
        <p:spPr>
          <a:xfrm>
            <a:off x="5318640" y="3220920"/>
            <a:ext cx="291744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19" name="PlaceHolder 5"/>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0" name="PlaceHolder 6"/>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199" name="Google Shape;321;p49" descr=""/>
          <p:cNvPicPr/>
          <p:nvPr/>
        </p:nvPicPr>
        <p:blipFill>
          <a:blip r:embed="rId2">
            <a:alphaModFix amt="28000"/>
          </a:blip>
          <a:srcRect l="0" t="3045" r="0" b="39504"/>
          <a:stretch/>
        </p:blipFill>
        <p:spPr>
          <a:xfrm>
            <a:off x="-247680" y="-187560"/>
            <a:ext cx="9736200" cy="5519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7" r:id="rId3"/>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00" name="Google Shape;323;p50"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01" name="Google Shape;324;p50" descr=""/>
          <p:cNvPicPr/>
          <p:nvPr/>
        </p:nvPicPr>
        <p:blipFill>
          <a:blip r:embed="rId3"/>
          <a:stretch/>
        </p:blipFill>
        <p:spPr>
          <a:xfrm>
            <a:off x="255600" y="186120"/>
            <a:ext cx="8632080" cy="47707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02" name="Google Shape;326;p51"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03" name="Google Shape;327;p51" descr=""/>
          <p:cNvPicPr/>
          <p:nvPr/>
        </p:nvPicPr>
        <p:blipFill>
          <a:blip r:embed="rId3"/>
          <a:stretch/>
        </p:blipFill>
        <p:spPr>
          <a:xfrm>
            <a:off x="254520" y="201240"/>
            <a:ext cx="8634960" cy="47408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04" name="Google Shape;329;p52"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05" name="Google Shape;330;p52" descr=""/>
          <p:cNvPicPr/>
          <p:nvPr/>
        </p:nvPicPr>
        <p:blipFill>
          <a:blip r:embed="rId3"/>
          <a:srcRect l="0" t="0" r="1545" b="6837"/>
          <a:stretch/>
        </p:blipFill>
        <p:spPr>
          <a:xfrm>
            <a:off x="384840" y="135000"/>
            <a:ext cx="8373960" cy="4873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06" name="Google Shape;185;p30"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07" name="Google Shape;186;p30" descr=""/>
          <p:cNvPicPr/>
          <p:nvPr/>
        </p:nvPicPr>
        <p:blipFill>
          <a:blip r:embed="rId3"/>
          <a:srcRect l="0" t="0" r="1545" b="6837"/>
          <a:stretch/>
        </p:blipFill>
        <p:spPr>
          <a:xfrm>
            <a:off x="384840" y="135000"/>
            <a:ext cx="8373960" cy="4873320"/>
          </a:xfrm>
          <a:prstGeom prst="rect">
            <a:avLst/>
          </a:prstGeom>
          <a:ln w="0">
            <a:noFill/>
          </a:ln>
        </p:spPr>
      </p:pic>
      <p:sp>
        <p:nvSpPr>
          <p:cNvPr id="208" name="PlaceHolder 1"/>
          <p:cNvSpPr>
            <a:spLocks noGrp="1"/>
          </p:cNvSpPr>
          <p:nvPr>
            <p:ph type="title"/>
          </p:nvPr>
        </p:nvSpPr>
        <p:spPr>
          <a:xfrm>
            <a:off x="1837080" y="711000"/>
            <a:ext cx="546984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09" name="PlaceHolder 2"/>
          <p:cNvSpPr>
            <a:spLocks noGrp="1"/>
          </p:cNvSpPr>
          <p:nvPr>
            <p:ph type="body"/>
          </p:nvPr>
        </p:nvSpPr>
        <p:spPr>
          <a:xfrm>
            <a:off x="1398240" y="1249560"/>
            <a:ext cx="6963120" cy="28360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950" spc="-1" strike="noStrike">
                <a:solidFill>
                  <a:srgbClr val="000000"/>
                </a:solidFill>
                <a:latin typeface="Arial"/>
              </a:rPr>
              <a:t>Click to edit the outline text format</a:t>
            </a:r>
            <a:endParaRPr b="0" lang="en-IN" sz="95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950" spc="-1" strike="noStrike">
                <a:solidFill>
                  <a:srgbClr val="000000"/>
                </a:solidFill>
                <a:latin typeface="Arial"/>
              </a:rPr>
              <a:t>Second Outline Level</a:t>
            </a:r>
            <a:endParaRPr b="0" lang="en-IN" sz="95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950" spc="-1" strike="noStrike">
                <a:solidFill>
                  <a:srgbClr val="000000"/>
                </a:solidFill>
                <a:latin typeface="Arial"/>
              </a:rPr>
              <a:t>Third Outline Level</a:t>
            </a:r>
            <a:endParaRPr b="0" lang="en-IN" sz="9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950" spc="-1" strike="noStrike">
                <a:solidFill>
                  <a:srgbClr val="000000"/>
                </a:solidFill>
                <a:latin typeface="Arial"/>
              </a:rPr>
              <a:t>Fourth Outline Level</a:t>
            </a:r>
            <a:endParaRPr b="0" lang="en-IN" sz="9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950" spc="-1" strike="noStrike">
                <a:solidFill>
                  <a:srgbClr val="000000"/>
                </a:solidFill>
                <a:latin typeface="Arial"/>
              </a:rPr>
              <a:t>Fifth Outline Level</a:t>
            </a:r>
            <a:endParaRPr b="0" lang="en-IN" sz="95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950" spc="-1" strike="noStrike">
                <a:solidFill>
                  <a:srgbClr val="000000"/>
                </a:solidFill>
                <a:latin typeface="Arial"/>
              </a:rPr>
              <a:t>Sixth Outline Level</a:t>
            </a:r>
            <a:endParaRPr b="0" lang="en-IN" sz="95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950" spc="-1" strike="noStrike">
                <a:solidFill>
                  <a:srgbClr val="000000"/>
                </a:solidFill>
                <a:latin typeface="Arial"/>
              </a:rPr>
              <a:t>Seventh Outline Level</a:t>
            </a:r>
            <a:endParaRPr b="0" lang="en-IN" sz="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12" name="Google Shape;190;p31"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13" name="Google Shape;191;p31" descr=""/>
          <p:cNvPicPr/>
          <p:nvPr/>
        </p:nvPicPr>
        <p:blipFill>
          <a:blip r:embed="rId3"/>
          <a:stretch/>
        </p:blipFill>
        <p:spPr>
          <a:xfrm>
            <a:off x="254520" y="201240"/>
            <a:ext cx="8634960" cy="4740840"/>
          </a:xfrm>
          <a:prstGeom prst="rect">
            <a:avLst/>
          </a:prstGeom>
          <a:ln w="0">
            <a:noFill/>
          </a:ln>
        </p:spPr>
      </p:pic>
      <p:sp>
        <p:nvSpPr>
          <p:cNvPr id="214" name="PlaceHolder 1"/>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15" name="PlaceHolder 2"/>
          <p:cNvSpPr>
            <a:spLocks noGrp="1"/>
          </p:cNvSpPr>
          <p:nvPr>
            <p:ph type="body"/>
          </p:nvPr>
        </p:nvSpPr>
        <p:spPr>
          <a:xfrm>
            <a:off x="744840" y="1551600"/>
            <a:ext cx="3593160" cy="2821680"/>
          </a:xfrm>
          <a:prstGeom prst="rect">
            <a:avLst/>
          </a:prstGeom>
          <a:noFill/>
          <a:ln w="0">
            <a:noFill/>
          </a:ln>
        </p:spPr>
        <p:txBody>
          <a:bodyPr lIns="91440" rIns="91440" tIns="91440" bIns="91440" anchor="b">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216" name="PlaceHolder 3"/>
          <p:cNvSpPr>
            <a:spLocks noGrp="1"/>
          </p:cNvSpPr>
          <p:nvPr>
            <p:ph type="body"/>
          </p:nvPr>
        </p:nvSpPr>
        <p:spPr>
          <a:xfrm>
            <a:off x="4806000" y="1551600"/>
            <a:ext cx="3593160" cy="2821680"/>
          </a:xfrm>
          <a:prstGeom prst="rect">
            <a:avLst/>
          </a:prstGeom>
          <a:noFill/>
          <a:ln w="0">
            <a:noFill/>
          </a:ln>
        </p:spPr>
        <p:txBody>
          <a:bodyPr lIns="91440" rIns="91440" tIns="91440" bIns="91440" anchor="b">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20" name="Google Shape;196;p32"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21" name="Google Shape;197;p32" descr=""/>
          <p:cNvPicPr/>
          <p:nvPr/>
        </p:nvPicPr>
        <p:blipFill>
          <a:blip r:embed="rId3"/>
          <a:stretch/>
        </p:blipFill>
        <p:spPr>
          <a:xfrm>
            <a:off x="254520" y="201240"/>
            <a:ext cx="8634960" cy="4740840"/>
          </a:xfrm>
          <a:prstGeom prst="rect">
            <a:avLst/>
          </a:prstGeom>
          <a:ln w="0">
            <a:noFill/>
          </a:ln>
        </p:spPr>
      </p:pic>
      <p:sp>
        <p:nvSpPr>
          <p:cNvPr id="222" name="PlaceHolder 1"/>
          <p:cNvSpPr>
            <a:spLocks noGrp="1"/>
          </p:cNvSpPr>
          <p:nvPr>
            <p:ph type="title"/>
          </p:nvPr>
        </p:nvSpPr>
        <p:spPr>
          <a:xfrm>
            <a:off x="1002240" y="711000"/>
            <a:ext cx="2071800" cy="116604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24" name="Google Shape;200;p33"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25" name="Google Shape;201;p33" descr=""/>
          <p:cNvPicPr/>
          <p:nvPr/>
        </p:nvPicPr>
        <p:blipFill>
          <a:blip r:embed="rId3"/>
          <a:stretch/>
        </p:blipFill>
        <p:spPr>
          <a:xfrm>
            <a:off x="254520" y="201240"/>
            <a:ext cx="8634960" cy="4740840"/>
          </a:xfrm>
          <a:prstGeom prst="rect">
            <a:avLst/>
          </a:prstGeom>
          <a:ln w="0">
            <a:noFill/>
          </a:ln>
        </p:spPr>
      </p:pic>
      <p:sp>
        <p:nvSpPr>
          <p:cNvPr id="226" name="PlaceHolder 1"/>
          <p:cNvSpPr>
            <a:spLocks noGrp="1"/>
          </p:cNvSpPr>
          <p:nvPr>
            <p:ph type="body"/>
          </p:nvPr>
        </p:nvSpPr>
        <p:spPr>
          <a:xfrm>
            <a:off x="996480" y="1900440"/>
            <a:ext cx="2901240" cy="227016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en-IN" sz="1600" spc="-1" strike="noStrike">
                <a:solidFill>
                  <a:srgbClr val="000000"/>
                </a:solidFill>
                <a:latin typeface="Arial"/>
              </a:rPr>
              <a:t>Click to edit the outline text format</a:t>
            </a:r>
            <a:endParaRPr b="0" lang="en-IN"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600" spc="-1" strike="noStrike">
                <a:solidFill>
                  <a:srgbClr val="000000"/>
                </a:solidFill>
                <a:latin typeface="Arial"/>
              </a:rPr>
              <a:t>Second Outline Level</a:t>
            </a:r>
            <a:endParaRPr b="0" lang="en-IN"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600" spc="-1" strike="noStrike">
                <a:solidFill>
                  <a:srgbClr val="000000"/>
                </a:solidFill>
                <a:latin typeface="Arial"/>
              </a:rPr>
              <a:t>Third Outline Level</a:t>
            </a:r>
            <a:endParaRPr b="0" lang="en-IN"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600" spc="-1" strike="noStrike">
                <a:solidFill>
                  <a:srgbClr val="000000"/>
                </a:solidFill>
                <a:latin typeface="Arial"/>
              </a:rPr>
              <a:t>Fourth Outline Level</a:t>
            </a:r>
            <a:endParaRPr b="0" lang="en-IN"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600" spc="-1" strike="noStrike">
                <a:solidFill>
                  <a:srgbClr val="000000"/>
                </a:solidFill>
                <a:latin typeface="Arial"/>
              </a:rPr>
              <a:t>Fifth Outline Level</a:t>
            </a:r>
            <a:endParaRPr b="0" lang="en-IN"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600" spc="-1" strike="noStrike">
                <a:solidFill>
                  <a:srgbClr val="000000"/>
                </a:solidFill>
                <a:latin typeface="Arial"/>
              </a:rPr>
              <a:t>Sixth Outline Level</a:t>
            </a:r>
            <a:endParaRPr b="0" lang="en-IN"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600" spc="-1" strike="noStrike">
                <a:solidFill>
                  <a:srgbClr val="000000"/>
                </a:solidFill>
                <a:latin typeface="Arial"/>
              </a:rPr>
              <a:t>Seventh Outline Level</a:t>
            </a:r>
            <a:endParaRPr b="0" lang="en-IN" sz="1600" spc="-1" strike="noStrike">
              <a:solidFill>
                <a:srgbClr val="000000"/>
              </a:solidFill>
              <a:latin typeface="Arial"/>
            </a:endParaRPr>
          </a:p>
        </p:txBody>
      </p:sp>
      <p:sp>
        <p:nvSpPr>
          <p:cNvPr id="227"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28" name="Google Shape;205;p34" descr=""/>
          <p:cNvPicPr/>
          <p:nvPr/>
        </p:nvPicPr>
        <p:blipFill>
          <a:blip r:embed="rId2"/>
          <a:stretch/>
        </p:blipFill>
        <p:spPr>
          <a:xfrm rot="896400">
            <a:off x="6092280" y="-1056600"/>
            <a:ext cx="2877480" cy="3364560"/>
          </a:xfrm>
          <a:prstGeom prst="rect">
            <a:avLst/>
          </a:prstGeom>
          <a:ln w="0">
            <a:noFill/>
          </a:ln>
          <a:effectLst>
            <a:outerShdw algn="bl" blurRad="85680" dir="5400000" dist="57240" rotWithShape="0">
              <a:srgbClr val="000000">
                <a:alpha val="39000"/>
              </a:srgbClr>
            </a:outerShdw>
          </a:effectLst>
        </p:spPr>
      </p:pic>
      <p:sp>
        <p:nvSpPr>
          <p:cNvPr id="229" name="PlaceHolder 1"/>
          <p:cNvSpPr>
            <a:spLocks noGrp="1"/>
          </p:cNvSpPr>
          <p:nvPr>
            <p:ph type="title"/>
          </p:nvPr>
        </p:nvSpPr>
        <p:spPr>
          <a:xfrm rot="877200">
            <a:off x="6289200" y="436320"/>
            <a:ext cx="2155320" cy="1510560"/>
          </a:xfrm>
          <a:prstGeom prst="rect">
            <a:avLst/>
          </a:prstGeom>
          <a:noFill/>
          <a:ln w="0">
            <a:noFill/>
          </a:ln>
        </p:spPr>
        <p:txBody>
          <a:bodyPr lIns="91440" rIns="91440" tIns="91440" bIns="91440" anchor="t">
            <a:noAutofit/>
          </a:bodyPr>
          <a:p>
            <a:pPr indent="0">
              <a:buNone/>
            </a:pPr>
            <a:r>
              <a:rPr b="0" lang="en-IN" sz="2600" spc="-1" strike="noStrike">
                <a:solidFill>
                  <a:srgbClr val="000000"/>
                </a:solidFill>
                <a:latin typeface="Arial"/>
              </a:rPr>
              <a:t>Click to edit the title text format</a:t>
            </a:r>
            <a:endParaRPr b="0" lang="en-IN" sz="2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3" r:id="rId3"/>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30" name="Google Shape;208;p35"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31" name="Google Shape;209;p35" descr=""/>
          <p:cNvPicPr/>
          <p:nvPr/>
        </p:nvPicPr>
        <p:blipFill>
          <a:blip r:embed="rId3"/>
          <a:stretch/>
        </p:blipFill>
        <p:spPr>
          <a:xfrm>
            <a:off x="255600" y="186120"/>
            <a:ext cx="8632080" cy="4770720"/>
          </a:xfrm>
          <a:prstGeom prst="rect">
            <a:avLst/>
          </a:prstGeom>
          <a:ln w="0">
            <a:noFill/>
          </a:ln>
        </p:spPr>
      </p:pic>
      <p:sp>
        <p:nvSpPr>
          <p:cNvPr id="232" name="PlaceHolder 1"/>
          <p:cNvSpPr>
            <a:spLocks noGrp="1"/>
          </p:cNvSpPr>
          <p:nvPr>
            <p:ph type="body"/>
          </p:nvPr>
        </p:nvSpPr>
        <p:spPr>
          <a:xfrm>
            <a:off x="5044680" y="539640"/>
            <a:ext cx="3224160" cy="4068720"/>
          </a:xfrm>
          <a:prstGeom prst="rect">
            <a:avLst/>
          </a:prstGeom>
          <a:noFill/>
          <a:ln w="0">
            <a:noFill/>
          </a:ln>
        </p:spPr>
        <p:txBody>
          <a:bodyPr lIns="91440" rIns="91440" tIns="91440" bIns="91440" anchor="ctr">
            <a:no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233"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1" name="Google Shape;75;p14"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22" name="Google Shape;76;p14" descr=""/>
          <p:cNvPicPr/>
          <p:nvPr/>
        </p:nvPicPr>
        <p:blipFill>
          <a:blip r:embed="rId3"/>
          <a:stretch/>
        </p:blipFill>
        <p:spPr>
          <a:xfrm>
            <a:off x="254520" y="201240"/>
            <a:ext cx="8634960" cy="4740840"/>
          </a:xfrm>
          <a:prstGeom prst="rect">
            <a:avLst/>
          </a:prstGeom>
          <a:ln w="0">
            <a:noFill/>
          </a:ln>
        </p:spPr>
      </p:pic>
      <p:sp>
        <p:nvSpPr>
          <p:cNvPr id="23" name="PlaceHolder 1"/>
          <p:cNvSpPr>
            <a:spLocks noGrp="1"/>
          </p:cNvSpPr>
          <p:nvPr>
            <p:ph type="title"/>
          </p:nvPr>
        </p:nvSpPr>
        <p:spPr>
          <a:xfrm>
            <a:off x="6013440" y="83844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24" name="PlaceHolder 2"/>
          <p:cNvSpPr>
            <a:spLocks noGrp="1"/>
          </p:cNvSpPr>
          <p:nvPr>
            <p:ph type="title"/>
          </p:nvPr>
        </p:nvSpPr>
        <p:spPr>
          <a:xfrm>
            <a:off x="6013440" y="210492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25" name="PlaceHolder 3"/>
          <p:cNvSpPr>
            <a:spLocks noGrp="1"/>
          </p:cNvSpPr>
          <p:nvPr>
            <p:ph type="title"/>
          </p:nvPr>
        </p:nvSpPr>
        <p:spPr>
          <a:xfrm>
            <a:off x="6013440" y="3371400"/>
            <a:ext cx="233280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26" name="PlaceHolder 4"/>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34" name="Google Shape;214;p36" descr=""/>
          <p:cNvPicPr/>
          <p:nvPr/>
        </p:nvPicPr>
        <p:blipFill>
          <a:blip r:embed="rId2">
            <a:alphaModFix amt="28000"/>
          </a:blip>
          <a:srcRect l="0" t="3045" r="0" b="39504"/>
          <a:stretch/>
        </p:blipFill>
        <p:spPr>
          <a:xfrm>
            <a:off x="-247680" y="-187560"/>
            <a:ext cx="9736200" cy="5519880"/>
          </a:xfrm>
          <a:prstGeom prst="rect">
            <a:avLst/>
          </a:prstGeom>
          <a:ln w="0">
            <a:noFill/>
          </a:ln>
        </p:spPr>
      </p:pic>
      <p:pic>
        <p:nvPicPr>
          <p:cNvPr id="235" name="Google Shape;215;p36" descr=""/>
          <p:cNvPicPr/>
          <p:nvPr/>
        </p:nvPicPr>
        <p:blipFill>
          <a:blip r:embed="rId3"/>
          <a:stretch/>
        </p:blipFill>
        <p:spPr>
          <a:xfrm>
            <a:off x="255600" y="186120"/>
            <a:ext cx="8632080" cy="4770720"/>
          </a:xfrm>
          <a:prstGeom prst="rect">
            <a:avLst/>
          </a:prstGeom>
          <a:ln w="0">
            <a:noFill/>
          </a:ln>
        </p:spPr>
      </p:pic>
      <p:sp>
        <p:nvSpPr>
          <p:cNvPr id="236" name="PlaceHolder 1"/>
          <p:cNvSpPr>
            <a:spLocks noGrp="1"/>
          </p:cNvSpPr>
          <p:nvPr>
            <p:ph type="title"/>
          </p:nvPr>
        </p:nvSpPr>
        <p:spPr>
          <a:xfrm>
            <a:off x="1002240" y="711000"/>
            <a:ext cx="2403720" cy="138528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27" name="Google Shape;85;p15"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28" name="Google Shape;86;p15" descr=""/>
          <p:cNvPicPr/>
          <p:nvPr/>
        </p:nvPicPr>
        <p:blipFill>
          <a:blip r:embed="rId3"/>
          <a:srcRect l="0" t="16731" r="8891" b="18303"/>
          <a:stretch/>
        </p:blipFill>
        <p:spPr>
          <a:xfrm rot="16200000">
            <a:off x="650160" y="465480"/>
            <a:ext cx="2036520" cy="845640"/>
          </a:xfrm>
          <a:prstGeom prst="rect">
            <a:avLst/>
          </a:prstGeom>
          <a:ln w="0">
            <a:noFill/>
          </a:ln>
        </p:spPr>
      </p:pic>
      <p:pic>
        <p:nvPicPr>
          <p:cNvPr id="29" name="Google Shape;87;p15" descr=""/>
          <p:cNvPicPr/>
          <p:nvPr/>
        </p:nvPicPr>
        <p:blipFill>
          <a:blip r:embed="rId4"/>
          <a:srcRect l="0" t="16731" r="8891" b="18303"/>
          <a:stretch/>
        </p:blipFill>
        <p:spPr>
          <a:xfrm rot="16200000">
            <a:off x="1262520" y="465480"/>
            <a:ext cx="2036520" cy="845640"/>
          </a:xfrm>
          <a:prstGeom prst="rect">
            <a:avLst/>
          </a:prstGeom>
          <a:ln w="0">
            <a:noFill/>
          </a:ln>
        </p:spPr>
      </p:pic>
      <p:pic>
        <p:nvPicPr>
          <p:cNvPr id="30" name="Google Shape;88;p15" descr=""/>
          <p:cNvPicPr/>
          <p:nvPr/>
        </p:nvPicPr>
        <p:blipFill>
          <a:blip r:embed="rId5"/>
          <a:srcRect l="0" t="0" r="1544" b="6837"/>
          <a:stretch/>
        </p:blipFill>
        <p:spPr>
          <a:xfrm>
            <a:off x="384840" y="135000"/>
            <a:ext cx="8373960" cy="4873320"/>
          </a:xfrm>
          <a:prstGeom prst="rect">
            <a:avLst/>
          </a:prstGeom>
          <a:ln w="0">
            <a:noFill/>
          </a:ln>
        </p:spPr>
      </p:pic>
      <p:sp>
        <p:nvSpPr>
          <p:cNvPr id="31" name="PlaceHolder 1"/>
          <p:cNvSpPr>
            <a:spLocks noGrp="1"/>
          </p:cNvSpPr>
          <p:nvPr>
            <p:ph type="title"/>
          </p:nvPr>
        </p:nvSpPr>
        <p:spPr>
          <a:xfrm>
            <a:off x="1922400" y="3538800"/>
            <a:ext cx="2139840" cy="488160"/>
          </a:xfrm>
          <a:prstGeom prst="rect">
            <a:avLst/>
          </a:prstGeom>
          <a:noFill/>
          <a:ln w="0">
            <a:noFill/>
          </a:ln>
        </p:spPr>
        <p:txBody>
          <a:bodyPr lIns="91440" rIns="91440" tIns="91440" bIns="91440" anchor="t">
            <a:noAutofit/>
          </a:bodyPr>
          <a:p>
            <a:pPr indent="0">
              <a:buNone/>
            </a:pPr>
            <a:r>
              <a:rPr b="0" lang="en-IN" sz="1600" spc="-1" strike="noStrike">
                <a:solidFill>
                  <a:srgbClr val="000000"/>
                </a:solidFill>
                <a:latin typeface="Arial"/>
              </a:rPr>
              <a:t>Click to edit the title text format</a:t>
            </a:r>
            <a:endParaRPr b="0" lang="en-IN"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32" name="Google Shape;92;p16"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33" name="Google Shape;93;p16" descr=""/>
          <p:cNvPicPr/>
          <p:nvPr/>
        </p:nvPicPr>
        <p:blipFill>
          <a:blip r:embed="rId3"/>
          <a:stretch/>
        </p:blipFill>
        <p:spPr>
          <a:xfrm>
            <a:off x="255600" y="186120"/>
            <a:ext cx="8632080" cy="4770720"/>
          </a:xfrm>
          <a:prstGeom prst="rect">
            <a:avLst/>
          </a:prstGeom>
          <a:ln w="0">
            <a:noFill/>
          </a:ln>
        </p:spPr>
      </p:pic>
      <p:sp>
        <p:nvSpPr>
          <p:cNvPr id="34" name="PlaceHolder 1"/>
          <p:cNvSpPr>
            <a:spLocks noGrp="1"/>
          </p:cNvSpPr>
          <p:nvPr>
            <p:ph type="title"/>
          </p:nvPr>
        </p:nvSpPr>
        <p:spPr>
          <a:xfrm>
            <a:off x="602640" y="200988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35" name="PlaceHolder 2"/>
          <p:cNvSpPr>
            <a:spLocks noGrp="1"/>
          </p:cNvSpPr>
          <p:nvPr>
            <p:ph type="title"/>
          </p:nvPr>
        </p:nvSpPr>
        <p:spPr>
          <a:xfrm>
            <a:off x="5845680" y="200988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36" name="PlaceHolder 3"/>
          <p:cNvSpPr>
            <a:spLocks noGrp="1"/>
          </p:cNvSpPr>
          <p:nvPr>
            <p:ph type="title"/>
          </p:nvPr>
        </p:nvSpPr>
        <p:spPr>
          <a:xfrm>
            <a:off x="602640" y="344952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37" name="PlaceHolder 4"/>
          <p:cNvSpPr>
            <a:spLocks noGrp="1"/>
          </p:cNvSpPr>
          <p:nvPr>
            <p:ph type="title"/>
          </p:nvPr>
        </p:nvSpPr>
        <p:spPr>
          <a:xfrm>
            <a:off x="5845680" y="3449520"/>
            <a:ext cx="2695320" cy="488160"/>
          </a:xfrm>
          <a:prstGeom prst="rect">
            <a:avLst/>
          </a:prstGeom>
          <a:noFill/>
          <a:ln w="0">
            <a:noFill/>
          </a:ln>
        </p:spPr>
        <p:txBody>
          <a:bodyPr lIns="91440" rIns="91440" tIns="91440" bIns="91440" anchor="b">
            <a:noAutofit/>
          </a:bodyPr>
          <a:p>
            <a:pPr indent="0">
              <a:buNone/>
            </a:pPr>
            <a:r>
              <a:rPr b="0" lang="en-IN" sz="2100" spc="-1" strike="noStrike">
                <a:solidFill>
                  <a:srgbClr val="000000"/>
                </a:solidFill>
                <a:latin typeface="Arial"/>
              </a:rPr>
              <a:t>Click to edit the title text format</a:t>
            </a:r>
            <a:endParaRPr b="0" lang="en-IN" sz="2100" spc="-1" strike="noStrike">
              <a:solidFill>
                <a:srgbClr val="000000"/>
              </a:solidFill>
              <a:latin typeface="Arial"/>
            </a:endParaRPr>
          </a:p>
        </p:txBody>
      </p:sp>
      <p:sp>
        <p:nvSpPr>
          <p:cNvPr id="38" name="PlaceHolder 5"/>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39" name="PlaceHolder 6"/>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40" name="Google Shape;104;p17"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41" name="Google Shape;105;p17" descr=""/>
          <p:cNvPicPr/>
          <p:nvPr/>
        </p:nvPicPr>
        <p:blipFill>
          <a:blip r:embed="rId3"/>
          <a:srcRect l="0" t="0" r="0" b="61087"/>
          <a:stretch/>
        </p:blipFill>
        <p:spPr>
          <a:xfrm rot="635400">
            <a:off x="1848600" y="3058200"/>
            <a:ext cx="2068200" cy="1772280"/>
          </a:xfrm>
          <a:prstGeom prst="rect">
            <a:avLst/>
          </a:prstGeom>
          <a:ln w="0">
            <a:noFill/>
          </a:ln>
        </p:spPr>
      </p:pic>
      <p:pic>
        <p:nvPicPr>
          <p:cNvPr id="42" name="Google Shape;106;p17" descr=""/>
          <p:cNvPicPr/>
          <p:nvPr/>
        </p:nvPicPr>
        <p:blipFill>
          <a:blip r:embed="rId4"/>
          <a:srcRect l="0" t="0" r="0" b="61087"/>
          <a:stretch/>
        </p:blipFill>
        <p:spPr>
          <a:xfrm rot="1903800">
            <a:off x="6764040" y="866520"/>
            <a:ext cx="2068200" cy="1772280"/>
          </a:xfrm>
          <a:prstGeom prst="rect">
            <a:avLst/>
          </a:prstGeom>
          <a:ln w="0">
            <a:noFill/>
          </a:ln>
        </p:spPr>
      </p:pic>
      <p:pic>
        <p:nvPicPr>
          <p:cNvPr id="43" name="Google Shape;107;p17" descr=""/>
          <p:cNvPicPr/>
          <p:nvPr/>
        </p:nvPicPr>
        <p:blipFill>
          <a:blip r:embed="rId5"/>
          <a:srcRect l="0" t="0" r="1544" b="6837"/>
          <a:stretch/>
        </p:blipFill>
        <p:spPr>
          <a:xfrm>
            <a:off x="129240" y="135000"/>
            <a:ext cx="8373960" cy="4873320"/>
          </a:xfrm>
          <a:prstGeom prst="rect">
            <a:avLst/>
          </a:prstGeom>
          <a:ln w="0">
            <a:noFill/>
          </a:ln>
        </p:spPr>
      </p:pic>
      <p:sp>
        <p:nvSpPr>
          <p:cNvPr id="44" name="PlaceHolder 1"/>
          <p:cNvSpPr>
            <a:spLocks noGrp="1"/>
          </p:cNvSpPr>
          <p:nvPr>
            <p:ph type="title"/>
          </p:nvPr>
        </p:nvSpPr>
        <p:spPr>
          <a:xfrm>
            <a:off x="130140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
        <p:nvSpPr>
          <p:cNvPr id="45" name="PlaceHolder 2"/>
          <p:cNvSpPr>
            <a:spLocks noGrp="1"/>
          </p:cNvSpPr>
          <p:nvPr>
            <p:ph type="title"/>
          </p:nvPr>
        </p:nvSpPr>
        <p:spPr>
          <a:xfrm>
            <a:off x="352152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
        <p:nvSpPr>
          <p:cNvPr id="46" name="PlaceHolder 3"/>
          <p:cNvSpPr>
            <a:spLocks noGrp="1"/>
          </p:cNvSpPr>
          <p:nvPr>
            <p:ph type="title"/>
          </p:nvPr>
        </p:nvSpPr>
        <p:spPr>
          <a:xfrm>
            <a:off x="5741280" y="2719800"/>
            <a:ext cx="2100960" cy="663120"/>
          </a:xfrm>
          <a:prstGeom prst="rect">
            <a:avLst/>
          </a:prstGeom>
          <a:noFill/>
          <a:ln w="0">
            <a:noFill/>
          </a:ln>
        </p:spPr>
        <p:txBody>
          <a:bodyPr lIns="91440" rIns="91440" tIns="91440" bIns="91440" anchor="ctr">
            <a:noAutofit/>
          </a:bodyPr>
          <a:p>
            <a:pPr indent="0" algn="ctr">
              <a:lnSpc>
                <a:spcPct val="100000"/>
              </a:lnSpc>
              <a:buNone/>
            </a:pPr>
            <a:r>
              <a:rPr b="0" lang="en-IN" sz="4200" spc="-1" strike="noStrike">
                <a:solidFill>
                  <a:schemeClr val="accent2"/>
                </a:solidFill>
                <a:latin typeface="Concert One"/>
                <a:ea typeface="Concert One"/>
              </a:rPr>
              <a:t>xx%</a:t>
            </a:r>
            <a:endParaRPr b="0" lang="en-IN" sz="4200" spc="-1" strike="noStrike">
              <a:solidFill>
                <a:srgbClr val="000000"/>
              </a:solidFill>
              <a:latin typeface="Arial"/>
            </a:endParaRPr>
          </a:p>
        </p:txBody>
      </p:sp>
      <p:sp>
        <p:nvSpPr>
          <p:cNvPr id="47" name="PlaceHolder 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783df">
                <a:alpha val="38000"/>
              </a:srgbClr>
            </a:gs>
            <a:gs pos="100000">
              <a:srgbClr val="3c78d8">
                <a:alpha val="73000"/>
              </a:srgbClr>
            </a:gs>
          </a:gsLst>
          <a:lin ang="5400000"/>
        </a:gradFill>
      </p:bgPr>
    </p:bg>
    <p:spTree>
      <p:nvGrpSpPr>
        <p:cNvPr id="1" name=""/>
        <p:cNvGrpSpPr/>
        <p:nvPr/>
      </p:nvGrpSpPr>
      <p:grpSpPr>
        <a:xfrm>
          <a:off x="0" y="0"/>
          <a:ext cx="0" cy="0"/>
          <a:chOff x="0" y="0"/>
          <a:chExt cx="0" cy="0"/>
        </a:xfrm>
      </p:grpSpPr>
      <p:pic>
        <p:nvPicPr>
          <p:cNvPr id="48" name="Google Shape;115;p18" descr=""/>
          <p:cNvPicPr/>
          <p:nvPr/>
        </p:nvPicPr>
        <p:blipFill>
          <a:blip r:embed="rId2">
            <a:alphaModFix amt="28000"/>
          </a:blip>
          <a:srcRect l="0" t="3044" r="0" b="39505"/>
          <a:stretch/>
        </p:blipFill>
        <p:spPr>
          <a:xfrm>
            <a:off x="-247680" y="-187560"/>
            <a:ext cx="9736200" cy="5519880"/>
          </a:xfrm>
          <a:prstGeom prst="rect">
            <a:avLst/>
          </a:prstGeom>
          <a:ln w="0">
            <a:noFill/>
          </a:ln>
        </p:spPr>
      </p:pic>
      <p:pic>
        <p:nvPicPr>
          <p:cNvPr id="49" name="Google Shape;116;p18" descr=""/>
          <p:cNvPicPr/>
          <p:nvPr/>
        </p:nvPicPr>
        <p:blipFill>
          <a:blip r:embed="rId3"/>
          <a:stretch/>
        </p:blipFill>
        <p:spPr>
          <a:xfrm>
            <a:off x="254520" y="201240"/>
            <a:ext cx="8634960" cy="4740840"/>
          </a:xfrm>
          <a:prstGeom prst="rect">
            <a:avLst/>
          </a:prstGeom>
          <a:ln w="0">
            <a:noFill/>
          </a:ln>
        </p:spPr>
      </p:pic>
      <p:sp>
        <p:nvSpPr>
          <p:cNvPr id="50" name="PlaceHolder 1"/>
          <p:cNvSpPr>
            <a:spLocks noGrp="1"/>
          </p:cNvSpPr>
          <p:nvPr>
            <p:ph type="title"/>
          </p:nvPr>
        </p:nvSpPr>
        <p:spPr>
          <a:xfrm>
            <a:off x="6166080" y="1183320"/>
            <a:ext cx="213984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51" name="PlaceHolder 2"/>
          <p:cNvSpPr>
            <a:spLocks noGrp="1"/>
          </p:cNvSpPr>
          <p:nvPr>
            <p:ph type="title"/>
          </p:nvPr>
        </p:nvSpPr>
        <p:spPr>
          <a:xfrm>
            <a:off x="6166080" y="2678400"/>
            <a:ext cx="2139840" cy="488160"/>
          </a:xfrm>
          <a:prstGeom prst="rect">
            <a:avLst/>
          </a:prstGeom>
          <a:noFill/>
          <a:ln w="0">
            <a:noFill/>
          </a:ln>
        </p:spPr>
        <p:txBody>
          <a:bodyPr lIns="91440" rIns="91440" tIns="91440" bIns="91440" anchor="b">
            <a:noAutofit/>
          </a:bodyPr>
          <a:p>
            <a:pPr indent="0">
              <a:buNone/>
            </a:pPr>
            <a:r>
              <a:rPr b="0" lang="en-IN" sz="2000" spc="-1" strike="noStrike">
                <a:solidFill>
                  <a:srgbClr val="000000"/>
                </a:solidFill>
                <a:latin typeface="Arial"/>
              </a:rPr>
              <a:t>Click to edit the title text format</a:t>
            </a:r>
            <a:endParaRPr b="0" lang="en-IN" sz="2000" spc="-1" strike="noStrike">
              <a:solidFill>
                <a:srgbClr val="000000"/>
              </a:solidFill>
              <a:latin typeface="Arial"/>
            </a:endParaRPr>
          </a:p>
        </p:txBody>
      </p:sp>
      <p:sp>
        <p:nvSpPr>
          <p:cNvPr id="52" name="PlaceHolder 3"/>
          <p:cNvSpPr>
            <a:spLocks noGrp="1"/>
          </p:cNvSpPr>
          <p:nvPr>
            <p:ph type="title"/>
          </p:nvPr>
        </p:nvSpPr>
        <p:spPr>
          <a:xfrm>
            <a:off x="1002240" y="711000"/>
            <a:ext cx="2666520" cy="1166040"/>
          </a:xfrm>
          <a:prstGeom prst="rect">
            <a:avLst/>
          </a:prstGeom>
          <a:noFill/>
          <a:ln w="0">
            <a:noFill/>
          </a:ln>
        </p:spPr>
        <p:txBody>
          <a:bodyPr lIns="91440" rIns="91440" tIns="91440" bIns="91440" anchor="t">
            <a:noAutofit/>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2.jpeg"/><Relationship Id="rId3" Type="http://schemas.openxmlformats.org/officeDocument/2006/relationships/slideLayout" Target="../slideLayouts/slideLayout22.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0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0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0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0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4.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7.xml"/>
</Relationships>
</file>

<file path=ppt/slides/_rels/slide1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3.png"/><Relationship Id="rId3" Type="http://schemas.openxmlformats.org/officeDocument/2006/relationships/slideLayout" Target="../slideLayouts/slideLayout22.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13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8.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4.png"/><Relationship Id="rId3" Type="http://schemas.openxmlformats.org/officeDocument/2006/relationships/image" Target="../media/image24.png"/><Relationship Id="rId4" Type="http://schemas.openxmlformats.org/officeDocument/2006/relationships/slideLayout" Target="../slideLayouts/slideLayout22.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9.xml"/>
</Relationships>
</file>

<file path=ppt/slides/_rels/slide14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8.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4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5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5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9.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9.xml"/>
</Relationships>
</file>

<file path=ppt/slides/_rels/slide2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hyperlink" Target="https://stackify.com/oops-concepts-in-java/" TargetMode="External"/><Relationship Id="rId2" Type="http://schemas.openxmlformats.org/officeDocument/2006/relationships/slideLayout" Target="../slideLayouts/slideLayout1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9.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9.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4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4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47.xml.rels><?xml version="1.0" encoding="UTF-8"?>
<Relationships xmlns="http://schemas.openxmlformats.org/package/2006/relationships"><Relationship Id="rId1" Type="http://schemas.openxmlformats.org/officeDocument/2006/relationships/hyperlink" Target="https://www.javatpoint.com/object-and-class-in-java" TargetMode="External"/><Relationship Id="rId2" Type="http://schemas.openxmlformats.org/officeDocument/2006/relationships/slideLayout" Target="../slideLayouts/slideLayout1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4.xml"/>
</Relationships>
</file>

<file path=ppt/slides/_rels/slide5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5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5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5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9.xml"/>
</Relationships>
</file>

<file path=ppt/slides/_rels/slide6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9.xml"/>
</Relationships>
</file>

<file path=ppt/slides/_rels/slide6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9.xml"/>
</Relationships>
</file>

<file path=ppt/slides/_rels/slide6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9.xml"/>
</Relationships>
</file>

<file path=ppt/slides/_rels/slide6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44.xml"/>
</Relationships>
</file>

<file path=ppt/slides/_rels/slide7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7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7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9.xml"/>
</Relationships>
</file>

<file path=ppt/slides/_rels/slide7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44.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8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16.png"/><Relationship Id="rId5" Type="http://schemas.openxmlformats.org/officeDocument/2006/relationships/slideLayout" Target="../slideLayouts/slideLayout22.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slideLayout" Target="../slideLayouts/slideLayout12.xml"/>
</Relationships>
</file>

<file path=ppt/slides/_rels/slide9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9.xml"/>
</Relationships>
</file>

<file path=ppt/slides/_rels/slide9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9.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9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238"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Part-1</a:t>
            </a:r>
            <a:endParaRPr b="0" lang="en-IN" sz="4800" spc="-1" strike="noStrike">
              <a:solidFill>
                <a:srgbClr val="000000"/>
              </a:solidFill>
              <a:latin typeface="Arial"/>
            </a:endParaRPr>
          </a:p>
        </p:txBody>
      </p:sp>
      <p:pic>
        <p:nvPicPr>
          <p:cNvPr id="239" name="Google Shape;337;p53" descr=""/>
          <p:cNvPicPr/>
          <p:nvPr/>
        </p:nvPicPr>
        <p:blipFill>
          <a:blip r:embed="rId1">
            <a:alphaModFix amt="56000"/>
          </a:blip>
          <a:stretch/>
        </p:blipFill>
        <p:spPr>
          <a:xfrm rot="10800000">
            <a:off x="2800080" y="3751920"/>
            <a:ext cx="3543840" cy="216000"/>
          </a:xfrm>
          <a:prstGeom prst="rect">
            <a:avLst/>
          </a:prstGeom>
          <a:ln w="0">
            <a:noFill/>
          </a:ln>
        </p:spPr>
      </p:pic>
      <p:pic>
        <p:nvPicPr>
          <p:cNvPr id="240" name="Google Shape;338;p53" descr=""/>
          <p:cNvPicPr/>
          <p:nvPr/>
        </p:nvPicPr>
        <p:blipFill>
          <a:blip r:embed="rId2"/>
          <a:srcRect l="0" t="16974" r="8891" b="21017"/>
          <a:stretch/>
        </p:blipFill>
        <p:spPr>
          <a:xfrm rot="10800000">
            <a:off x="834120" y="1225440"/>
            <a:ext cx="2036520" cy="810000"/>
          </a:xfrm>
          <a:prstGeom prst="rect">
            <a:avLst/>
          </a:prstGeom>
          <a:ln w="0">
            <a:noFill/>
          </a:ln>
        </p:spPr>
      </p:pic>
      <p:pic>
        <p:nvPicPr>
          <p:cNvPr id="241" name="Google Shape;339;p53" descr=""/>
          <p:cNvPicPr/>
          <p:nvPr/>
        </p:nvPicPr>
        <p:blipFill>
          <a:blip r:embed="rId3"/>
          <a:srcRect l="0" t="16731" r="8891" b="18303"/>
          <a:stretch/>
        </p:blipFill>
        <p:spPr>
          <a:xfrm rot="10800000">
            <a:off x="834120" y="1738440"/>
            <a:ext cx="2036520" cy="845640"/>
          </a:xfrm>
          <a:prstGeom prst="rect">
            <a:avLst/>
          </a:prstGeom>
          <a:ln w="0">
            <a:noFill/>
          </a:ln>
        </p:spPr>
      </p:pic>
      <p:sp>
        <p:nvSpPr>
          <p:cNvPr id="242"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- 1</a:t>
            </a:r>
            <a:endParaRPr b="0" lang="en-IN" sz="1400" spc="-1" strike="noStrike">
              <a:solidFill>
                <a:srgbClr val="ffffff"/>
              </a:solidFill>
              <a:latin typeface="Arial"/>
            </a:endParaRPr>
          </a:p>
        </p:txBody>
      </p:sp>
      <p:sp>
        <p:nvSpPr>
          <p:cNvPr id="243" name="PlaceHolder 4"/>
          <p:cNvSpPr>
            <a:spLocks noGrp="1"/>
          </p:cNvSpPr>
          <p:nvPr>
            <p:ph type="subTitle"/>
          </p:nvPr>
        </p:nvSpPr>
        <p:spPr>
          <a:xfrm>
            <a:off x="1063080" y="1982160"/>
            <a:ext cx="157608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rgbClr val="595959"/>
                </a:solidFill>
                <a:latin typeface="Roboto Mono"/>
                <a:ea typeface="Roboto Mono"/>
              </a:rPr>
              <a:t>What is OOP?</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p:nvPr>
        </p:nvSpPr>
        <p:spPr>
          <a:xfrm>
            <a:off x="780840" y="1900440"/>
            <a:ext cx="3889800" cy="228348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200" spc="-1" strike="noStrike">
                <a:solidFill>
                  <a:srgbClr val="000000"/>
                </a:solidFill>
                <a:latin typeface="Roboto Mono"/>
                <a:ea typeface="Roboto Mono"/>
              </a:rPr>
              <a:t>Yes, it is an object because:</a:t>
            </a:r>
            <a:endParaRPr b="0" lang="en-IN" sz="1200" spc="-1" strike="noStrike">
              <a:solidFill>
                <a:srgbClr val="000000"/>
              </a:solidFill>
              <a:latin typeface="Arial"/>
            </a:endParaRPr>
          </a:p>
          <a:p>
            <a:pPr indent="0">
              <a:lnSpc>
                <a:spcPct val="115000"/>
              </a:lnSpc>
              <a:spcBef>
                <a:spcPts val="2001"/>
              </a:spcBef>
              <a:buNone/>
              <a:tabLst>
                <a:tab algn="l" pos="0"/>
              </a:tabLst>
            </a:pPr>
            <a:r>
              <a:rPr b="0" lang="en" sz="1200" spc="-1" strike="noStrike">
                <a:solidFill>
                  <a:srgbClr val="000000"/>
                </a:solidFill>
                <a:latin typeface="Roboto Mono"/>
                <a:ea typeface="Roboto Mono"/>
              </a:rPr>
              <a:t>It has attributes like </a:t>
            </a:r>
            <a:r>
              <a:rPr b="0" lang="en" sz="1200" spc="-1" strike="noStrike">
                <a:solidFill>
                  <a:schemeClr val="accent2"/>
                </a:solidFill>
                <a:latin typeface="Roboto Mono"/>
                <a:ea typeface="Roboto Mono"/>
              </a:rPr>
              <a:t>model, price, color, weight</a:t>
            </a:r>
            <a:r>
              <a:rPr b="0" lang="en" sz="1200" spc="-1" strike="noStrike">
                <a:solidFill>
                  <a:srgbClr val="000000"/>
                </a:solidFill>
                <a:latin typeface="Roboto Mono"/>
                <a:ea typeface="Roboto Mono"/>
              </a:rPr>
              <a:t> etc. </a:t>
            </a:r>
            <a:endParaRPr b="0" lang="en-IN" sz="1200" spc="-1" strike="noStrike">
              <a:solidFill>
                <a:srgbClr val="000000"/>
              </a:solidFill>
              <a:latin typeface="Arial"/>
            </a:endParaRPr>
          </a:p>
          <a:p>
            <a:pPr indent="0">
              <a:lnSpc>
                <a:spcPct val="115000"/>
              </a:lnSpc>
              <a:spcBef>
                <a:spcPts val="2001"/>
              </a:spcBef>
              <a:spcAft>
                <a:spcPts val="2001"/>
              </a:spcAft>
              <a:buNone/>
              <a:tabLst>
                <a:tab algn="l" pos="0"/>
              </a:tabLst>
            </a:pPr>
            <a:r>
              <a:rPr b="0" lang="en" sz="1200" spc="-1" strike="noStrike">
                <a:solidFill>
                  <a:srgbClr val="000000"/>
                </a:solidFill>
                <a:latin typeface="Roboto Mono"/>
                <a:ea typeface="Roboto Mono"/>
              </a:rPr>
              <a:t>It can also perform actions/behaviors like </a:t>
            </a:r>
            <a:r>
              <a:rPr b="0" lang="en" sz="1200" spc="-1" strike="noStrike">
                <a:solidFill>
                  <a:schemeClr val="accent2"/>
                </a:solidFill>
                <a:latin typeface="Roboto Mono"/>
                <a:ea typeface="Roboto Mono"/>
              </a:rPr>
              <a:t>calling, recording, photo clicking</a:t>
            </a:r>
            <a:r>
              <a:rPr b="0" lang="en" sz="1200" spc="-1" strike="noStrike">
                <a:solidFill>
                  <a:srgbClr val="000000"/>
                </a:solidFill>
                <a:latin typeface="Roboto Mono"/>
                <a:ea typeface="Roboto Mono"/>
              </a:rPr>
              <a:t> etc.</a:t>
            </a:r>
            <a:endParaRPr b="0" lang="en-IN" sz="1200" spc="-1" strike="noStrike">
              <a:solidFill>
                <a:srgbClr val="000000"/>
              </a:solidFill>
              <a:latin typeface="Arial"/>
            </a:endParaRPr>
          </a:p>
        </p:txBody>
      </p:sp>
      <p:sp>
        <p:nvSpPr>
          <p:cNvPr id="310"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Question -</a:t>
            </a:r>
            <a:endParaRPr b="0" lang="en-IN" sz="2800" spc="-1" strike="noStrike">
              <a:solidFill>
                <a:srgbClr val="000000"/>
              </a:solidFill>
              <a:latin typeface="Arial"/>
            </a:endParaRPr>
          </a:p>
        </p:txBody>
      </p:sp>
      <p:pic>
        <p:nvPicPr>
          <p:cNvPr id="311" name="Google Shape;445;p62" descr=""/>
          <p:cNvPicPr/>
          <p:nvPr/>
        </p:nvPicPr>
        <p:blipFill>
          <a:blip r:embed="rId1">
            <a:alphaModFix amt="56000"/>
          </a:blip>
          <a:stretch/>
        </p:blipFill>
        <p:spPr>
          <a:xfrm rot="10800000">
            <a:off x="1124640" y="1103400"/>
            <a:ext cx="1918440" cy="216000"/>
          </a:xfrm>
          <a:prstGeom prst="rect">
            <a:avLst/>
          </a:prstGeom>
          <a:ln w="0">
            <a:noFill/>
          </a:ln>
        </p:spPr>
      </p:pic>
      <p:sp>
        <p:nvSpPr>
          <p:cNvPr id="312" name="PlaceHolder 3"/>
          <p:cNvSpPr>
            <a:spLocks noGrp="1"/>
          </p:cNvSpPr>
          <p:nvPr>
            <p:ph type="subTitle"/>
          </p:nvPr>
        </p:nvSpPr>
        <p:spPr>
          <a:xfrm>
            <a:off x="780840" y="1494720"/>
            <a:ext cx="4171680" cy="402480"/>
          </a:xfrm>
          <a:prstGeom prst="rect">
            <a:avLst/>
          </a:prstGeom>
          <a:noFill/>
          <a:ln w="0">
            <a:noFill/>
          </a:ln>
        </p:spPr>
        <p:txBody>
          <a:bodyPr lIns="91440" rIns="91440" tIns="91440" bIns="91440" anchor="t">
            <a:noAutofit/>
          </a:bodyPr>
          <a:p>
            <a:pPr>
              <a:lnSpc>
                <a:spcPct val="100000"/>
              </a:lnSpc>
              <a:spcAft>
                <a:spcPts val="1599"/>
              </a:spcAft>
              <a:tabLst>
                <a:tab algn="l" pos="0"/>
              </a:tabLst>
            </a:pPr>
            <a:r>
              <a:rPr b="0" lang="en" sz="1600" spc="-1" strike="noStrike">
                <a:solidFill>
                  <a:schemeClr val="dk2"/>
                </a:solidFill>
                <a:latin typeface="Roboto Mono Medium"/>
                <a:ea typeface="Roboto Mono Medium"/>
              </a:rPr>
              <a:t>Is your phone an Object ?</a:t>
            </a:r>
            <a:endParaRPr b="0" lang="en-IN" sz="1600" spc="-1" strike="noStrike">
              <a:solidFill>
                <a:srgbClr val="ffffff"/>
              </a:solidFill>
              <a:latin typeface="Arial"/>
            </a:endParaRPr>
          </a:p>
        </p:txBody>
      </p:sp>
      <p:pic>
        <p:nvPicPr>
          <p:cNvPr id="313" name="Google Shape;447;p62" descr="695,000+ Phone Pictures"/>
          <p:cNvPicPr/>
          <p:nvPr/>
        </p:nvPicPr>
        <p:blipFill>
          <a:blip r:embed="rId2"/>
          <a:srcRect l="12966" t="16252" r="0" b="0"/>
          <a:stretch/>
        </p:blipFill>
        <p:spPr>
          <a:xfrm>
            <a:off x="4695480" y="1189800"/>
            <a:ext cx="3889800" cy="3032280"/>
          </a:xfrm>
          <a:prstGeom prst="rect">
            <a:avLst/>
          </a:prstGeom>
          <a:ln w="0">
            <a:noFill/>
          </a:ln>
        </p:spPr>
      </p:pic>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0"/>
                      </p:stCondLst>
                      <p:childTnLst>
                        <p:par>
                          <p:cTn id="228" fill="hold">
                            <p:stCondLst>
                              <p:cond delay="0"/>
                            </p:stCondLst>
                            <p:childTnLst>
                              <p:par>
                                <p:cTn id="229" nodeType="withEffect" fill="hold" presetClass="entr" presetID="10">
                                  <p:stCondLst>
                                    <p:cond delay="0"/>
                                  </p:stCondLst>
                                  <p:childTnLst>
                                    <p:set>
                                      <p:cBhvr>
                                        <p:cTn id="230" dur="1" fill="hold">
                                          <p:stCondLst>
                                            <p:cond delay="0"/>
                                          </p:stCondLst>
                                        </p:cTn>
                                        <p:tgtEl>
                                          <p:spTgt spid="312"/>
                                        </p:tgtEl>
                                        <p:attrNameLst>
                                          <p:attrName>style.visibility</p:attrName>
                                        </p:attrNameLst>
                                      </p:cBhvr>
                                      <p:to>
                                        <p:strVal val="visible"/>
                                      </p:to>
                                    </p:set>
                                    <p:animEffect filter="fade" transition="in">
                                      <p:cBhvr additive="repl">
                                        <p:cTn id="231" dur="1000"/>
                                        <p:tgtEl>
                                          <p:spTgt spid="312"/>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10">
                                  <p:stCondLst>
                                    <p:cond delay="0"/>
                                  </p:stCondLst>
                                  <p:childTnLst>
                                    <p:set>
                                      <p:cBhvr>
                                        <p:cTn id="235" dur="1" fill="hold">
                                          <p:stCondLst>
                                            <p:cond delay="0"/>
                                          </p:stCondLst>
                                        </p:cTn>
                                        <p:tgtEl>
                                          <p:spTgt spid="309"/>
                                        </p:tgtEl>
                                        <p:attrNameLst>
                                          <p:attrName>style.visibility</p:attrName>
                                        </p:attrNameLst>
                                      </p:cBhvr>
                                      <p:to>
                                        <p:strVal val="visible"/>
                                      </p:to>
                                    </p:set>
                                    <p:animEffect filter="fade" transition="in">
                                      <p:cBhvr additive="repl">
                                        <p:cTn id="236" dur="1000"/>
                                        <p:tgtEl>
                                          <p:spTgt spid="309"/>
                                        </p:tgtEl>
                                      </p:cBhvr>
                                    </p:animEffect>
                                  </p:childTnLst>
                                </p:cTn>
                              </p:par>
                              <p:par>
                                <p:cTn id="237" nodeType="withEffect" fill="hold" presetClass="entr" presetID="10">
                                  <p:stCondLst>
                                    <p:cond delay="0"/>
                                  </p:stCondLst>
                                  <p:childTnLst>
                                    <p:set>
                                      <p:cBhvr>
                                        <p:cTn id="238" dur="1" fill="hold">
                                          <p:stCondLst>
                                            <p:cond delay="0"/>
                                          </p:stCondLst>
                                        </p:cTn>
                                        <p:tgtEl>
                                          <p:spTgt spid="313"/>
                                        </p:tgtEl>
                                        <p:attrNameLst>
                                          <p:attrName>style.visibility</p:attrName>
                                        </p:attrNameLst>
                                      </p:cBhvr>
                                      <p:to>
                                        <p:strVal val="visible"/>
                                      </p:to>
                                    </p:set>
                                    <p:animEffect filter="fade" transition="in">
                                      <p:cBhvr additive="repl">
                                        <p:cTn id="239"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Google Shape;1228;p152"/>
          <p:cNvSpPr/>
          <p:nvPr/>
        </p:nvSpPr>
        <p:spPr>
          <a:xfrm>
            <a:off x="1413360" y="1348200"/>
            <a:ext cx="6587640" cy="1432080"/>
          </a:xfrm>
          <a:prstGeom prst="rect">
            <a:avLst/>
          </a:prstGeom>
          <a:noFill/>
          <a:ln w="0">
            <a:noFill/>
          </a:ln>
        </p:spPr>
        <p:style>
          <a:lnRef idx="0"/>
          <a:fillRef idx="0"/>
          <a:effectRef idx="0"/>
          <a:fontRef idx="minor"/>
        </p:style>
        <p:txBody>
          <a:bodyPr tIns="91440" bIns="91440" anchor="t">
            <a:spAutoFit/>
          </a:bodyPr>
          <a:p>
            <a:pPr algn="just">
              <a:lnSpc>
                <a:spcPct val="100000"/>
              </a:lnSpc>
              <a:spcBef>
                <a:spcPts val="1199"/>
              </a:spcBef>
              <a:tabLst>
                <a:tab algn="l" pos="0"/>
              </a:tabLst>
            </a:pPr>
            <a:endParaRPr b="0" lang="en-IN" sz="1800" spc="-1" strike="noStrike">
              <a:solidFill>
                <a:srgbClr val="ffffff"/>
              </a:solidFill>
              <a:latin typeface="Arial"/>
            </a:endParaRPr>
          </a:p>
          <a:p>
            <a:pPr marL="457200" indent="-406440" algn="just">
              <a:lnSpc>
                <a:spcPct val="150000"/>
              </a:lnSpc>
              <a:spcBef>
                <a:spcPts val="1199"/>
              </a:spcBef>
              <a:buClr>
                <a:srgbClr val="ff00ff"/>
              </a:buClr>
              <a:buFont typeface="Roboto Mono Medium"/>
              <a:buChar char="➢"/>
              <a:tabLst>
                <a:tab algn="l" pos="0"/>
              </a:tabLst>
            </a:pPr>
            <a:r>
              <a:rPr b="0" lang="en" sz="1800" spc="-1" strike="noStrike">
                <a:solidFill>
                  <a:srgbClr val="333333"/>
                </a:solidFill>
                <a:latin typeface="Roboto Mono Medium"/>
                <a:ea typeface="Roboto Mono Medium"/>
              </a:rPr>
              <a:t>But to Understand how this concepts works we must first understand the concept of binding.</a:t>
            </a:r>
            <a:endParaRPr b="0" lang="en-IN" sz="1800" spc="-1" strike="noStrike">
              <a:solidFill>
                <a:srgbClr val="ffffff"/>
              </a:solidFill>
              <a:latin typeface="Arial"/>
            </a:endParaRPr>
          </a:p>
        </p:txBody>
      </p:sp>
      <p:sp>
        <p:nvSpPr>
          <p:cNvPr id="735" name="PlaceHolder 1"/>
          <p:cNvSpPr>
            <a:spLocks noGrp="1"/>
          </p:cNvSpPr>
          <p:nvPr>
            <p:ph type="title"/>
          </p:nvPr>
        </p:nvSpPr>
        <p:spPr>
          <a:xfrm>
            <a:off x="2776320" y="586440"/>
            <a:ext cx="3955680" cy="718200"/>
          </a:xfrm>
          <a:prstGeom prst="rect">
            <a:avLst/>
          </a:prstGeom>
          <a:noFill/>
          <a:ln w="0">
            <a:noFill/>
          </a:ln>
        </p:spPr>
        <p:txBody>
          <a:bodyPr lIns="91440" rIns="91440" tIns="91440" bIns="91440" anchor="t">
            <a:noAutofit/>
          </a:bodyPr>
          <a:p>
            <a:pPr indent="0" algn="just">
              <a:lnSpc>
                <a:spcPct val="130000"/>
              </a:lnSpc>
              <a:spcBef>
                <a:spcPts val="1800"/>
              </a:spcBef>
              <a:buNone/>
              <a:tabLst>
                <a:tab algn="l" pos="0"/>
              </a:tabLst>
            </a:pPr>
            <a:r>
              <a:rPr b="0" lang="en" sz="2900" spc="-1" strike="noStrike">
                <a:solidFill>
                  <a:srgbClr val="ff0000"/>
                </a:solidFill>
                <a:latin typeface="Concert One"/>
                <a:ea typeface="Concert One"/>
              </a:rPr>
              <a:t>Runtime Polymorphism</a:t>
            </a:r>
            <a:endParaRPr b="0" lang="en-IN" sz="2900" spc="-1" strike="noStrike">
              <a:solidFill>
                <a:srgbClr val="000000"/>
              </a:solidFill>
              <a:latin typeface="Arial"/>
            </a:endParaRPr>
          </a:p>
          <a:p>
            <a:pPr indent="0">
              <a:lnSpc>
                <a:spcPct val="115000"/>
              </a:lnSpc>
              <a:spcBef>
                <a:spcPts val="1199"/>
              </a:spcBef>
              <a:spcAft>
                <a:spcPts val="2001"/>
              </a:spcAft>
              <a:buNone/>
              <a:tabLst>
                <a:tab algn="l" pos="0"/>
              </a:tabLst>
            </a:pPr>
            <a:endParaRPr b="0" lang="en-IN" sz="29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72" dur="indefinite" restart="never" nodeType="tmRoot">
          <p:childTnLst>
            <p:seq>
              <p:cTn id="1673" dur="indefinite" nodeType="mainSeq">
                <p:childTnLst>
                  <p:par>
                    <p:cTn id="1674" fill="hold">
                      <p:stCondLst>
                        <p:cond delay="indefinite"/>
                      </p:stCondLst>
                      <p:childTnLst>
                        <p:par>
                          <p:cTn id="1675" fill="hold">
                            <p:stCondLst>
                              <p:cond delay="0"/>
                            </p:stCondLst>
                            <p:childTnLst>
                              <p:par>
                                <p:cTn id="1676" nodeType="clickEffect" fill="hold" presetClass="entr" presetID="10">
                                  <p:stCondLst>
                                    <p:cond delay="0"/>
                                  </p:stCondLst>
                                  <p:childTnLst>
                                    <p:set>
                                      <p:cBhvr>
                                        <p:cTn id="1677" dur="1" fill="hold">
                                          <p:stCondLst>
                                            <p:cond delay="0"/>
                                          </p:stCondLst>
                                        </p:cTn>
                                        <p:tgtEl>
                                          <p:spTgt spid="734">
                                            <p:txEl>
                                              <p:pRg st="0" end="0"/>
                                            </p:txEl>
                                          </p:spTgt>
                                        </p:tgtEl>
                                        <p:attrNameLst>
                                          <p:attrName>style.visibility</p:attrName>
                                        </p:attrNameLst>
                                      </p:cBhvr>
                                      <p:to>
                                        <p:strVal val="visible"/>
                                      </p:to>
                                    </p:set>
                                    <p:animEffect filter="fade" transition="in">
                                      <p:cBhvr additive="repl">
                                        <p:cTn id="1678" dur="1000"/>
                                        <p:tgtEl>
                                          <p:spTgt spid="734">
                                            <p:txEl>
                                              <p:pRg st="0" end="0"/>
                                            </p:txEl>
                                          </p:spTgt>
                                        </p:tgtEl>
                                      </p:cBhvr>
                                    </p:animEffect>
                                  </p:childTnLst>
                                </p:cTn>
                              </p:par>
                            </p:childTnLst>
                          </p:cTn>
                        </p:par>
                      </p:childTnLst>
                    </p:cTn>
                  </p:par>
                  <p:par>
                    <p:cTn id="1679" fill="hold">
                      <p:stCondLst>
                        <p:cond delay="indefinite"/>
                      </p:stCondLst>
                      <p:childTnLst>
                        <p:par>
                          <p:cTn id="1680" fill="hold">
                            <p:stCondLst>
                              <p:cond delay="0"/>
                            </p:stCondLst>
                            <p:childTnLst>
                              <p:par>
                                <p:cTn id="1681" nodeType="clickEffect" fill="hold" presetClass="entr" presetID="10">
                                  <p:stCondLst>
                                    <p:cond delay="0"/>
                                  </p:stCondLst>
                                  <p:childTnLst>
                                    <p:set>
                                      <p:cBhvr>
                                        <p:cTn id="1682" dur="1" fill="hold">
                                          <p:stCondLst>
                                            <p:cond delay="0"/>
                                          </p:stCondLst>
                                        </p:cTn>
                                        <p:tgtEl>
                                          <p:spTgt spid="734">
                                            <p:txEl>
                                              <p:pRg st="1" end="1"/>
                                            </p:txEl>
                                          </p:spTgt>
                                        </p:tgtEl>
                                        <p:attrNameLst>
                                          <p:attrName>style.visibility</p:attrName>
                                        </p:attrNameLst>
                                      </p:cBhvr>
                                      <p:to>
                                        <p:strVal val="visible"/>
                                      </p:to>
                                    </p:set>
                                    <p:animEffect filter="fade" transition="in">
                                      <p:cBhvr additive="repl">
                                        <p:cTn id="1683" dur="1000"/>
                                        <p:tgtEl>
                                          <p:spTgt spid="734">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2547720" y="51012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500" spc="-1" strike="noStrike">
                <a:solidFill>
                  <a:srgbClr val="ff0000"/>
                </a:solidFill>
                <a:latin typeface="Concert One"/>
                <a:ea typeface="Concert One"/>
              </a:rPr>
              <a:t>What Is Binding ?</a:t>
            </a:r>
            <a:endParaRPr b="0" lang="en-IN" sz="3500" spc="-1" strike="noStrike">
              <a:solidFill>
                <a:srgbClr val="000000"/>
              </a:solidFill>
              <a:latin typeface="Arial"/>
            </a:endParaRPr>
          </a:p>
        </p:txBody>
      </p:sp>
      <p:sp>
        <p:nvSpPr>
          <p:cNvPr id="737" name="Google Shape;1235;p153"/>
          <p:cNvSpPr/>
          <p:nvPr/>
        </p:nvSpPr>
        <p:spPr>
          <a:xfrm>
            <a:off x="1417680" y="1509840"/>
            <a:ext cx="6498000" cy="1416960"/>
          </a:xfrm>
          <a:prstGeom prst="rect">
            <a:avLst/>
          </a:prstGeom>
          <a:noFill/>
          <a:ln w="0">
            <a:noFill/>
          </a:ln>
        </p:spPr>
        <p:style>
          <a:lnRef idx="0"/>
          <a:fillRef idx="0"/>
          <a:effectRef idx="0"/>
          <a:fontRef idx="minor"/>
        </p:style>
        <p:txBody>
          <a:bodyPr tIns="91440" bIns="91440" anchor="t">
            <a:spAutoFit/>
          </a:bodyPr>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The word binding is the mechanism using the compiler decides that which function call which function body will get executed.</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684" dur="indefinite" restart="never" nodeType="tmRoot">
          <p:childTnLst>
            <p:seq>
              <p:cTn id="1685" dur="indefinite" nodeType="mainSeq">
                <p:childTnLst>
                  <p:par>
                    <p:cTn id="1686" fill="hold">
                      <p:stCondLst>
                        <p:cond delay="indefinite"/>
                      </p:stCondLst>
                      <p:childTnLst>
                        <p:par>
                          <p:cTn id="1687" fill="hold">
                            <p:stCondLst>
                              <p:cond delay="0"/>
                            </p:stCondLst>
                            <p:childTnLst>
                              <p:par>
                                <p:cTn id="1688" nodeType="clickEffect" fill="hold" presetClass="entr" presetID="10">
                                  <p:stCondLst>
                                    <p:cond delay="0"/>
                                  </p:stCondLst>
                                  <p:childTnLst>
                                    <p:set>
                                      <p:cBhvr>
                                        <p:cTn id="1689" dur="1" fill="hold">
                                          <p:stCondLst>
                                            <p:cond delay="0"/>
                                          </p:stCondLst>
                                        </p:cTn>
                                        <p:tgtEl>
                                          <p:spTgt spid="737"/>
                                        </p:tgtEl>
                                        <p:attrNameLst>
                                          <p:attrName>style.visibility</p:attrName>
                                        </p:attrNameLst>
                                      </p:cBhvr>
                                      <p:to>
                                        <p:strVal val="visible"/>
                                      </p:to>
                                    </p:set>
                                    <p:animEffect filter="fade" transition="in">
                                      <p:cBhvr additive="repl">
                                        <p:cTn id="1690"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1785600" y="5864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800" spc="-1" strike="noStrike">
                <a:solidFill>
                  <a:srgbClr val="ff0000"/>
                </a:solidFill>
                <a:latin typeface="Concert One"/>
                <a:ea typeface="Concert One"/>
              </a:rPr>
              <a:t>In Java we have 2 types of binding </a:t>
            </a:r>
            <a:endParaRPr b="0" lang="en-IN" sz="2800" spc="-1" strike="noStrike">
              <a:solidFill>
                <a:srgbClr val="000000"/>
              </a:solidFill>
              <a:latin typeface="Arial"/>
            </a:endParaRPr>
          </a:p>
        </p:txBody>
      </p:sp>
      <p:sp>
        <p:nvSpPr>
          <p:cNvPr id="739" name="Google Shape;1241;p154"/>
          <p:cNvSpPr/>
          <p:nvPr/>
        </p:nvSpPr>
        <p:spPr>
          <a:xfrm>
            <a:off x="1398240" y="1807200"/>
            <a:ext cx="6563880" cy="1279800"/>
          </a:xfrm>
          <a:prstGeom prst="rect">
            <a:avLst/>
          </a:prstGeom>
          <a:noFill/>
          <a:ln w="0">
            <a:noFill/>
          </a:ln>
        </p:spPr>
        <p:style>
          <a:lnRef idx="0"/>
          <a:fillRef idx="0"/>
          <a:effectRef idx="0"/>
          <a:fontRef idx="minor"/>
        </p:style>
        <p:txBody>
          <a:bodyPr tIns="91440" bIns="91440" anchor="t">
            <a:spAutoFit/>
          </a:bodyPr>
          <a:p>
            <a:pPr marL="457200" indent="-304920">
              <a:lnSpc>
                <a:spcPct val="100000"/>
              </a:lnSpc>
              <a:buClr>
                <a:srgbClr val="000000"/>
              </a:buClr>
              <a:buFont typeface="Roboto Mono Medium"/>
              <a:buAutoNum type="alphaLcPeriod"/>
            </a:pPr>
            <a:r>
              <a:rPr b="0" lang="en" sz="1800" spc="-1" strike="noStrike">
                <a:solidFill>
                  <a:srgbClr val="ff00ff"/>
                </a:solidFill>
                <a:latin typeface="Roboto Mono Medium"/>
                <a:ea typeface="Roboto Mono Medium"/>
              </a:rPr>
              <a:t>Early binding</a:t>
            </a:r>
            <a:r>
              <a:rPr b="0" lang="en" sz="1800" spc="-1" strike="noStrike">
                <a:solidFill>
                  <a:srgbClr val="000000"/>
                </a:solidFill>
                <a:latin typeface="Roboto Mono Medium"/>
                <a:ea typeface="Roboto Mono Medium"/>
              </a:rPr>
              <a:t> Or Compile time binding or static binding </a:t>
            </a:r>
            <a:endParaRPr b="0" lang="en-IN" sz="1800" spc="-1" strike="noStrike">
              <a:solidFill>
                <a:srgbClr val="ffffff"/>
              </a:solidFill>
              <a:latin typeface="Arial"/>
            </a:endParaRPr>
          </a:p>
          <a:p>
            <a:pPr>
              <a:lnSpc>
                <a:spcPct val="100000"/>
              </a:lnSpc>
              <a:tabLst>
                <a:tab algn="l" pos="0"/>
              </a:tabLst>
            </a:pPr>
            <a:endParaRPr b="0" lang="en-IN" sz="1800" spc="-1" strike="noStrike">
              <a:solidFill>
                <a:srgbClr val="ffffff"/>
              </a:solidFill>
              <a:latin typeface="Arial"/>
            </a:endParaRPr>
          </a:p>
          <a:p>
            <a:pPr>
              <a:lnSpc>
                <a:spcPct val="100000"/>
              </a:lnSpc>
              <a:tabLst>
                <a:tab algn="l" pos="0"/>
              </a:tabLst>
            </a:pPr>
            <a:endParaRPr b="0" lang="en-IN" sz="1800" spc="-1" strike="noStrike">
              <a:solidFill>
                <a:srgbClr val="ffffff"/>
              </a:solidFill>
              <a:latin typeface="Arial"/>
            </a:endParaRPr>
          </a:p>
          <a:p>
            <a:pPr marL="457200" indent="-304920">
              <a:lnSpc>
                <a:spcPct val="100000"/>
              </a:lnSpc>
              <a:buClr>
                <a:srgbClr val="000000"/>
              </a:buClr>
              <a:buFont typeface="Roboto Mono Medium"/>
              <a:buAutoNum type="alphaLcPeriod"/>
              <a:tabLst>
                <a:tab algn="l" pos="0"/>
              </a:tabLst>
            </a:pPr>
            <a:r>
              <a:rPr b="0" lang="en" sz="1800" spc="-1" strike="noStrike">
                <a:solidFill>
                  <a:srgbClr val="ff00ff"/>
                </a:solidFill>
                <a:latin typeface="Roboto Mono Medium"/>
                <a:ea typeface="Roboto Mono Medium"/>
              </a:rPr>
              <a:t>Late binding</a:t>
            </a:r>
            <a:r>
              <a:rPr b="0" lang="en" sz="1800" spc="-1" strike="noStrike">
                <a:solidFill>
                  <a:srgbClr val="000000"/>
                </a:solidFill>
                <a:latin typeface="Roboto Mono Medium"/>
                <a:ea typeface="Roboto Mono Medium"/>
              </a:rPr>
              <a:t> or runtime binding or dynamic binding </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691" dur="indefinite" restart="never" nodeType="tmRoot">
          <p:childTnLst>
            <p:seq>
              <p:cTn id="1692" dur="indefinite" nodeType="mainSeq">
                <p:childTnLst>
                  <p:par>
                    <p:cTn id="1693" fill="hold">
                      <p:stCondLst>
                        <p:cond delay="indefinite"/>
                      </p:stCondLst>
                      <p:childTnLst>
                        <p:par>
                          <p:cTn id="1694" fill="hold">
                            <p:stCondLst>
                              <p:cond delay="0"/>
                            </p:stCondLst>
                            <p:childTnLst>
                              <p:par>
                                <p:cTn id="1695" nodeType="clickEffect" fill="hold" presetClass="entr" presetID="10">
                                  <p:stCondLst>
                                    <p:cond delay="0"/>
                                  </p:stCondLst>
                                  <p:childTnLst>
                                    <p:set>
                                      <p:cBhvr>
                                        <p:cTn id="1696" dur="1" fill="hold">
                                          <p:stCondLst>
                                            <p:cond delay="0"/>
                                          </p:stCondLst>
                                        </p:cTn>
                                        <p:tgtEl>
                                          <p:spTgt spid="739">
                                            <p:txEl>
                                              <p:pRg st="0" end="0"/>
                                            </p:txEl>
                                          </p:spTgt>
                                        </p:tgtEl>
                                        <p:attrNameLst>
                                          <p:attrName>style.visibility</p:attrName>
                                        </p:attrNameLst>
                                      </p:cBhvr>
                                      <p:to>
                                        <p:strVal val="visible"/>
                                      </p:to>
                                    </p:set>
                                    <p:animEffect filter="fade" transition="in">
                                      <p:cBhvr additive="repl">
                                        <p:cTn id="1697" dur="1000"/>
                                        <p:tgtEl>
                                          <p:spTgt spid="739">
                                            <p:txEl>
                                              <p:pRg st="0" end="0"/>
                                            </p:txEl>
                                          </p:spTgt>
                                        </p:tgtEl>
                                      </p:cBhvr>
                                    </p:animEffect>
                                  </p:childTnLst>
                                </p:cTn>
                              </p:par>
                            </p:childTnLst>
                          </p:cTn>
                        </p:par>
                      </p:childTnLst>
                    </p:cTn>
                  </p:par>
                  <p:par>
                    <p:cTn id="1698" fill="hold">
                      <p:stCondLst>
                        <p:cond delay="indefinite"/>
                      </p:stCondLst>
                      <p:childTnLst>
                        <p:par>
                          <p:cTn id="1699" fill="hold">
                            <p:stCondLst>
                              <p:cond delay="0"/>
                            </p:stCondLst>
                            <p:childTnLst>
                              <p:par>
                                <p:cTn id="1700" nodeType="clickEffect" fill="hold" presetClass="entr" presetID="10">
                                  <p:stCondLst>
                                    <p:cond delay="0"/>
                                  </p:stCondLst>
                                  <p:childTnLst>
                                    <p:set>
                                      <p:cBhvr>
                                        <p:cTn id="1701" dur="1" fill="hold">
                                          <p:stCondLst>
                                            <p:cond delay="0"/>
                                          </p:stCondLst>
                                        </p:cTn>
                                        <p:tgtEl>
                                          <p:spTgt spid="739">
                                            <p:txEl>
                                              <p:pRg st="1" end="1"/>
                                            </p:txEl>
                                          </p:spTgt>
                                        </p:tgtEl>
                                        <p:attrNameLst>
                                          <p:attrName>style.visibility</p:attrName>
                                        </p:attrNameLst>
                                      </p:cBhvr>
                                      <p:to>
                                        <p:strVal val="visible"/>
                                      </p:to>
                                    </p:set>
                                    <p:animEffect filter="fade" transition="in">
                                      <p:cBhvr additive="repl">
                                        <p:cTn id="1702" dur="1000"/>
                                        <p:tgtEl>
                                          <p:spTgt spid="739">
                                            <p:txEl>
                                              <p:pRg st="1" end="1"/>
                                            </p:txEl>
                                          </p:spTgt>
                                        </p:tgtEl>
                                      </p:cBhvr>
                                    </p:animEffect>
                                  </p:childTnLst>
                                </p:cTn>
                              </p:par>
                            </p:childTnLst>
                          </p:cTn>
                        </p:par>
                      </p:childTnLst>
                    </p:cTn>
                  </p:par>
                  <p:par>
                    <p:cTn id="1703" fill="hold">
                      <p:stCondLst>
                        <p:cond delay="indefinite"/>
                      </p:stCondLst>
                      <p:childTnLst>
                        <p:par>
                          <p:cTn id="1704" fill="hold">
                            <p:stCondLst>
                              <p:cond delay="0"/>
                            </p:stCondLst>
                            <p:childTnLst>
                              <p:par>
                                <p:cTn id="1705" nodeType="clickEffect" fill="hold" presetClass="entr" presetID="10">
                                  <p:stCondLst>
                                    <p:cond delay="0"/>
                                  </p:stCondLst>
                                  <p:childTnLst>
                                    <p:set>
                                      <p:cBhvr>
                                        <p:cTn id="1706" dur="1" fill="hold">
                                          <p:stCondLst>
                                            <p:cond delay="0"/>
                                          </p:stCondLst>
                                        </p:cTn>
                                        <p:tgtEl>
                                          <p:spTgt spid="739">
                                            <p:txEl>
                                              <p:pRg st="2" end="2"/>
                                            </p:txEl>
                                          </p:spTgt>
                                        </p:tgtEl>
                                        <p:attrNameLst>
                                          <p:attrName>style.visibility</p:attrName>
                                        </p:attrNameLst>
                                      </p:cBhvr>
                                      <p:to>
                                        <p:strVal val="visible"/>
                                      </p:to>
                                    </p:set>
                                    <p:animEffect filter="fade" transition="in">
                                      <p:cBhvr additive="repl">
                                        <p:cTn id="1707" dur="1000"/>
                                        <p:tgtEl>
                                          <p:spTgt spid="739">
                                            <p:txEl>
                                              <p:pRg st="2" end="2"/>
                                            </p:txEl>
                                          </p:spTgt>
                                        </p:tgtEl>
                                      </p:cBhvr>
                                    </p:animEffect>
                                  </p:childTnLst>
                                </p:cTn>
                              </p:par>
                            </p:childTnLst>
                          </p:cTn>
                        </p:par>
                      </p:childTnLst>
                    </p:cTn>
                  </p:par>
                  <p:par>
                    <p:cTn id="1708" fill="hold">
                      <p:stCondLst>
                        <p:cond delay="indefinite"/>
                      </p:stCondLst>
                      <p:childTnLst>
                        <p:par>
                          <p:cTn id="1709" fill="hold">
                            <p:stCondLst>
                              <p:cond delay="0"/>
                            </p:stCondLst>
                            <p:childTnLst>
                              <p:par>
                                <p:cTn id="1710" nodeType="clickEffect" fill="hold" presetClass="entr" presetID="10">
                                  <p:stCondLst>
                                    <p:cond delay="0"/>
                                  </p:stCondLst>
                                  <p:childTnLst>
                                    <p:set>
                                      <p:cBhvr>
                                        <p:cTn id="1711" dur="1" fill="hold">
                                          <p:stCondLst>
                                            <p:cond delay="0"/>
                                          </p:stCondLst>
                                        </p:cTn>
                                        <p:tgtEl>
                                          <p:spTgt spid="739">
                                            <p:txEl>
                                              <p:pRg st="3" end="3"/>
                                            </p:txEl>
                                          </p:spTgt>
                                        </p:tgtEl>
                                        <p:attrNameLst>
                                          <p:attrName>style.visibility</p:attrName>
                                        </p:attrNameLst>
                                      </p:cBhvr>
                                      <p:to>
                                        <p:strVal val="visible"/>
                                      </p:to>
                                    </p:set>
                                    <p:animEffect filter="fade" transition="in">
                                      <p:cBhvr additive="repl">
                                        <p:cTn id="1712" dur="1000"/>
                                        <p:tgtEl>
                                          <p:spTgt spid="739">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741"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Part-19</a:t>
            </a:r>
            <a:endParaRPr b="0" lang="en-IN" sz="4500" spc="-1" strike="noStrike">
              <a:solidFill>
                <a:srgbClr val="000000"/>
              </a:solidFill>
              <a:latin typeface="Arial"/>
            </a:endParaRPr>
          </a:p>
        </p:txBody>
      </p:sp>
      <p:pic>
        <p:nvPicPr>
          <p:cNvPr id="742" name="Google Shape;1248;p155" descr=""/>
          <p:cNvPicPr/>
          <p:nvPr/>
        </p:nvPicPr>
        <p:blipFill>
          <a:blip r:embed="rId1">
            <a:alphaModFix amt="56000"/>
          </a:blip>
          <a:stretch/>
        </p:blipFill>
        <p:spPr>
          <a:xfrm rot="10800000">
            <a:off x="2800080" y="3751920"/>
            <a:ext cx="3543840" cy="216000"/>
          </a:xfrm>
          <a:prstGeom prst="rect">
            <a:avLst/>
          </a:prstGeom>
          <a:ln w="0">
            <a:noFill/>
          </a:ln>
        </p:spPr>
      </p:pic>
      <p:pic>
        <p:nvPicPr>
          <p:cNvPr id="743" name="Google Shape;1249;p155" descr=""/>
          <p:cNvPicPr/>
          <p:nvPr/>
        </p:nvPicPr>
        <p:blipFill>
          <a:blip r:embed="rId2"/>
          <a:srcRect l="0" t="16974" r="8891" b="21017"/>
          <a:stretch/>
        </p:blipFill>
        <p:spPr>
          <a:xfrm rot="10800000">
            <a:off x="834120" y="1449720"/>
            <a:ext cx="2036520" cy="1060200"/>
          </a:xfrm>
          <a:prstGeom prst="rect">
            <a:avLst/>
          </a:prstGeom>
          <a:ln w="0">
            <a:noFill/>
          </a:ln>
        </p:spPr>
      </p:pic>
      <p:sp>
        <p:nvSpPr>
          <p:cNvPr id="744" name="PlaceHolder 3"/>
          <p:cNvSpPr>
            <a:spLocks noGrp="1"/>
          </p:cNvSpPr>
          <p:nvPr>
            <p:ph type="subTitle"/>
          </p:nvPr>
        </p:nvSpPr>
        <p:spPr>
          <a:xfrm>
            <a:off x="1122840" y="1690560"/>
            <a:ext cx="1458000" cy="428040"/>
          </a:xfrm>
          <a:prstGeom prst="rect">
            <a:avLst/>
          </a:prstGeom>
          <a:noFill/>
          <a:ln w="0">
            <a:noFill/>
          </a:ln>
        </p:spPr>
        <p:txBody>
          <a:bodyPr lIns="91440" rIns="91440" tIns="91440" bIns="91440" anchor="t">
            <a:noAutofit/>
          </a:bodyPr>
          <a:p>
            <a:pPr algn="ctr">
              <a:lnSpc>
                <a:spcPct val="100000"/>
              </a:lnSpc>
              <a:tabLst>
                <a:tab algn="l" pos="0"/>
              </a:tabLst>
            </a:pPr>
            <a:r>
              <a:rPr b="1" lang="en" sz="1300" spc="-1" strike="noStrike">
                <a:solidFill>
                  <a:schemeClr val="dk1"/>
                </a:solidFill>
                <a:latin typeface="Roboto Mono"/>
                <a:ea typeface="Roboto Mono"/>
              </a:rPr>
              <a:t>Types of Binding</a:t>
            </a: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3157200" y="51012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500" spc="-1" strike="noStrike">
                <a:solidFill>
                  <a:srgbClr val="ff0000"/>
                </a:solidFill>
                <a:latin typeface="Concert One"/>
                <a:ea typeface="Concert One"/>
              </a:rPr>
              <a:t>Early Binding</a:t>
            </a:r>
            <a:endParaRPr b="0" lang="en-IN" sz="3500" spc="-1" strike="noStrike">
              <a:solidFill>
                <a:srgbClr val="000000"/>
              </a:solidFill>
              <a:latin typeface="Arial"/>
            </a:endParaRPr>
          </a:p>
        </p:txBody>
      </p:sp>
      <p:sp>
        <p:nvSpPr>
          <p:cNvPr id="746" name="Google Shape;1256;p156"/>
          <p:cNvSpPr/>
          <p:nvPr/>
        </p:nvSpPr>
        <p:spPr>
          <a:xfrm>
            <a:off x="1417680" y="1509840"/>
            <a:ext cx="6720120" cy="2102760"/>
          </a:xfrm>
          <a:prstGeom prst="rect">
            <a:avLst/>
          </a:prstGeom>
          <a:noFill/>
          <a:ln w="0">
            <a:noFill/>
          </a:ln>
        </p:spPr>
        <p:style>
          <a:lnRef idx="0"/>
          <a:fillRef idx="0"/>
          <a:effectRef idx="0"/>
          <a:fontRef idx="minor"/>
        </p:style>
        <p:txBody>
          <a:bodyPr tIns="91440" bIns="91440" anchor="t">
            <a:spAutoFit/>
          </a:bodyPr>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If the method being called is a static method, then java selects the method by looking at the (class) of the reference used in the call and not the type of object to which the reference is pointing.</a:t>
            </a:r>
            <a:endParaRPr b="0" lang="en-IN" sz="1800" spc="-1" strike="noStrike">
              <a:solidFill>
                <a:srgbClr val="ffffff"/>
              </a:solidFill>
              <a:latin typeface="Arial"/>
            </a:endParaRPr>
          </a:p>
          <a:p>
            <a:pPr>
              <a:lnSpc>
                <a:spcPct val="100000"/>
              </a:lnSpc>
              <a:tabLst>
                <a:tab algn="l" pos="0"/>
              </a:tabLst>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713" dur="indefinite" restart="never" nodeType="tmRoot">
          <p:childTnLst>
            <p:seq>
              <p:cTn id="1714" dur="indefinite" nodeType="mainSeq">
                <p:childTnLst>
                  <p:par>
                    <p:cTn id="1715" fill="hold">
                      <p:stCondLst>
                        <p:cond delay="indefinite"/>
                      </p:stCondLst>
                      <p:childTnLst>
                        <p:par>
                          <p:cTn id="1716" fill="hold">
                            <p:stCondLst>
                              <p:cond delay="0"/>
                            </p:stCondLst>
                            <p:childTnLst>
                              <p:par>
                                <p:cTn id="1717" nodeType="clickEffect" fill="hold" presetClass="entr" presetID="10">
                                  <p:stCondLst>
                                    <p:cond delay="0"/>
                                  </p:stCondLst>
                                  <p:childTnLst>
                                    <p:set>
                                      <p:cBhvr>
                                        <p:cTn id="1718" dur="1" fill="hold">
                                          <p:stCondLst>
                                            <p:cond delay="0"/>
                                          </p:stCondLst>
                                        </p:cTn>
                                        <p:tgtEl>
                                          <p:spTgt spid="746"/>
                                        </p:tgtEl>
                                        <p:attrNameLst>
                                          <p:attrName>style.visibility</p:attrName>
                                        </p:attrNameLst>
                                      </p:cBhvr>
                                      <p:to>
                                        <p:strVal val="visible"/>
                                      </p:to>
                                    </p:set>
                                    <p:animEffect filter="fade" transition="in">
                                      <p:cBhvr additive="repl">
                                        <p:cTn id="1719"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Google Shape;1261;p157" descr=""/>
          <p:cNvPicPr/>
          <p:nvPr/>
        </p:nvPicPr>
        <p:blipFill>
          <a:blip r:embed="rId1"/>
          <a:stretch/>
        </p:blipFill>
        <p:spPr>
          <a:xfrm>
            <a:off x="5006880" y="160560"/>
            <a:ext cx="3365640" cy="1047240"/>
          </a:xfrm>
          <a:prstGeom prst="rect">
            <a:avLst/>
          </a:prstGeom>
          <a:ln w="0">
            <a:noFill/>
          </a:ln>
          <a:effectLst>
            <a:outerShdw algn="bl" blurRad="57240" dir="5400000" dist="19080" rotWithShape="0">
              <a:srgbClr val="000000">
                <a:alpha val="50000"/>
              </a:srgbClr>
            </a:outerShdw>
          </a:effectLst>
        </p:spPr>
      </p:pic>
      <p:grpSp>
        <p:nvGrpSpPr>
          <p:cNvPr id="748" name="Google Shape;1262;p157"/>
          <p:cNvGrpSpPr/>
          <p:nvPr/>
        </p:nvGrpSpPr>
        <p:grpSpPr>
          <a:xfrm>
            <a:off x="7442280" y="742320"/>
            <a:ext cx="376920" cy="490320"/>
            <a:chOff x="7442280" y="742320"/>
            <a:chExt cx="376920" cy="490320"/>
          </a:xfrm>
        </p:grpSpPr>
        <p:sp>
          <p:nvSpPr>
            <p:cNvPr id="749" name="Google Shape;1263;p157"/>
            <p:cNvSpPr/>
            <p:nvPr/>
          </p:nvSpPr>
          <p:spPr>
            <a:xfrm rot="913800">
              <a:off x="74944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50" name="Google Shape;1264;p157"/>
            <p:cNvSpPr/>
            <p:nvPr/>
          </p:nvSpPr>
          <p:spPr>
            <a:xfrm rot="913800">
              <a:off x="75859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751" name="Google Shape;1265;p157"/>
            <p:cNvSpPr/>
            <p:nvPr/>
          </p:nvSpPr>
          <p:spPr>
            <a:xfrm rot="913800">
              <a:off x="76399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752" name="Google Shape;1266;p157"/>
            <p:cNvSpPr/>
            <p:nvPr/>
          </p:nvSpPr>
          <p:spPr>
            <a:xfrm rot="913800">
              <a:off x="76536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753" name="PlaceHolder 1"/>
          <p:cNvSpPr>
            <a:spLocks noGrp="1"/>
          </p:cNvSpPr>
          <p:nvPr>
            <p:ph/>
          </p:nvPr>
        </p:nvSpPr>
        <p:spPr>
          <a:xfrm>
            <a:off x="4846320" y="1691640"/>
            <a:ext cx="3759120" cy="291132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public class UseShape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public static void main(String[] args)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Parent p = new Child</a:t>
            </a: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p.show();</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p:txBody>
      </p:sp>
      <p:sp>
        <p:nvSpPr>
          <p:cNvPr id="754" name="PlaceHolder 2"/>
          <p:cNvSpPr>
            <a:spLocks noGrp="1"/>
          </p:cNvSpPr>
          <p:nvPr>
            <p:ph/>
          </p:nvPr>
        </p:nvSpPr>
        <p:spPr>
          <a:xfrm>
            <a:off x="464040" y="866160"/>
            <a:ext cx="3837960" cy="38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Parent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static void show()</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Child extends Parent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static void show()</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p:txBody>
      </p:sp>
      <p:sp>
        <p:nvSpPr>
          <p:cNvPr id="755" name="PlaceHolder 3"/>
          <p:cNvSpPr>
            <a:spLocks noGrp="1"/>
          </p:cNvSpPr>
          <p:nvPr>
            <p:ph type="title"/>
          </p:nvPr>
        </p:nvSpPr>
        <p:spPr>
          <a:xfrm>
            <a:off x="590040" y="46584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756" name="PlaceHolder 4"/>
          <p:cNvSpPr>
            <a:spLocks noGrp="1"/>
          </p:cNvSpPr>
          <p:nvPr>
            <p:ph type="title"/>
          </p:nvPr>
        </p:nvSpPr>
        <p:spPr>
          <a:xfrm>
            <a:off x="4934520" y="123300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757" name="PlaceHolder 5"/>
          <p:cNvSpPr>
            <a:spLocks noGrp="1"/>
          </p:cNvSpPr>
          <p:nvPr>
            <p:ph type="title"/>
          </p:nvPr>
        </p:nvSpPr>
        <p:spPr>
          <a:xfrm>
            <a:off x="5235480" y="20952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
        <p:nvSpPr>
          <p:cNvPr id="758" name="Google Shape;1272;p157"/>
          <p:cNvSpPr/>
          <p:nvPr/>
        </p:nvSpPr>
        <p:spPr>
          <a:xfrm>
            <a:off x="2045160" y="3061080"/>
            <a:ext cx="2435760" cy="1202040"/>
          </a:xfrm>
          <a:prstGeom prst="wedgeEllipseCallout">
            <a:avLst>
              <a:gd name="adj1" fmla="val 104365"/>
              <a:gd name="adj2" fmla="val -45027"/>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0" lang="en" sz="1400" spc="-1" strike="noStrike">
                <a:solidFill>
                  <a:srgbClr val="000000"/>
                </a:solidFill>
                <a:latin typeface="Arial"/>
                <a:ea typeface="Arial"/>
              </a:rPr>
              <a:t>Which method will execute ?</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20" dur="indefinite" restart="never" nodeType="tmRoot">
          <p:childTnLst>
            <p:seq>
              <p:cTn id="1721" dur="indefinite" nodeType="mainSeq">
                <p:childTnLst>
                  <p:par>
                    <p:cTn id="1722" fill="hold">
                      <p:stCondLst>
                        <p:cond delay="indefinite"/>
                      </p:stCondLst>
                      <p:childTnLst>
                        <p:par>
                          <p:cTn id="1723" fill="hold">
                            <p:stCondLst>
                              <p:cond delay="0"/>
                            </p:stCondLst>
                            <p:childTnLst>
                              <p:par>
                                <p:cTn id="1724" nodeType="clickEffect" fill="hold" presetClass="entr" presetID="10">
                                  <p:stCondLst>
                                    <p:cond delay="0"/>
                                  </p:stCondLst>
                                  <p:childTnLst>
                                    <p:set>
                                      <p:cBhvr>
                                        <p:cTn id="1725" dur="1" fill="hold">
                                          <p:stCondLst>
                                            <p:cond delay="0"/>
                                          </p:stCondLst>
                                        </p:cTn>
                                        <p:tgtEl>
                                          <p:spTgt spid="754"/>
                                        </p:tgtEl>
                                        <p:attrNameLst>
                                          <p:attrName>style.visibility</p:attrName>
                                        </p:attrNameLst>
                                      </p:cBhvr>
                                      <p:to>
                                        <p:strVal val="visible"/>
                                      </p:to>
                                    </p:set>
                                    <p:animEffect filter="fade" transition="in">
                                      <p:cBhvr additive="repl">
                                        <p:cTn id="1726" dur="1000"/>
                                        <p:tgtEl>
                                          <p:spTgt spid="754"/>
                                        </p:tgtEl>
                                      </p:cBhvr>
                                    </p:animEffect>
                                  </p:childTnLst>
                                </p:cTn>
                              </p:par>
                              <p:par>
                                <p:cTn id="1727" nodeType="withEffect" fill="hold" presetClass="entr" presetID="10">
                                  <p:stCondLst>
                                    <p:cond delay="0"/>
                                  </p:stCondLst>
                                  <p:childTnLst>
                                    <p:set>
                                      <p:cBhvr>
                                        <p:cTn id="1728" dur="1" fill="hold">
                                          <p:stCondLst>
                                            <p:cond delay="0"/>
                                          </p:stCondLst>
                                        </p:cTn>
                                        <p:tgtEl>
                                          <p:spTgt spid="755"/>
                                        </p:tgtEl>
                                        <p:attrNameLst>
                                          <p:attrName>style.visibility</p:attrName>
                                        </p:attrNameLst>
                                      </p:cBhvr>
                                      <p:to>
                                        <p:strVal val="visible"/>
                                      </p:to>
                                    </p:set>
                                    <p:animEffect filter="fade" transition="in">
                                      <p:cBhvr additive="repl">
                                        <p:cTn id="1729" dur="1000"/>
                                        <p:tgtEl>
                                          <p:spTgt spid="755"/>
                                        </p:tgtEl>
                                      </p:cBhvr>
                                    </p:animEffect>
                                  </p:childTnLst>
                                </p:cTn>
                              </p:par>
                              <p:par>
                                <p:cTn id="1730" nodeType="withEffect" fill="hold" presetClass="entr" presetID="10">
                                  <p:stCondLst>
                                    <p:cond delay="0"/>
                                  </p:stCondLst>
                                  <p:childTnLst>
                                    <p:set>
                                      <p:cBhvr>
                                        <p:cTn id="1731" dur="1" fill="hold">
                                          <p:stCondLst>
                                            <p:cond delay="0"/>
                                          </p:stCondLst>
                                        </p:cTn>
                                        <p:tgtEl>
                                          <p:spTgt spid="756"/>
                                        </p:tgtEl>
                                        <p:attrNameLst>
                                          <p:attrName>style.visibility</p:attrName>
                                        </p:attrNameLst>
                                      </p:cBhvr>
                                      <p:to>
                                        <p:strVal val="visible"/>
                                      </p:to>
                                    </p:set>
                                    <p:animEffect filter="fade" transition="in">
                                      <p:cBhvr additive="repl">
                                        <p:cTn id="1732" dur="1000"/>
                                        <p:tgtEl>
                                          <p:spTgt spid="756"/>
                                        </p:tgtEl>
                                      </p:cBhvr>
                                    </p:animEffect>
                                  </p:childTnLst>
                                </p:cTn>
                              </p:par>
                              <p:par>
                                <p:cTn id="1733" nodeType="withEffect" fill="hold" presetClass="entr" presetID="10">
                                  <p:stCondLst>
                                    <p:cond delay="0"/>
                                  </p:stCondLst>
                                  <p:childTnLst>
                                    <p:set>
                                      <p:cBhvr>
                                        <p:cTn id="1734" dur="1" fill="hold">
                                          <p:stCondLst>
                                            <p:cond delay="0"/>
                                          </p:stCondLst>
                                        </p:cTn>
                                        <p:tgtEl>
                                          <p:spTgt spid="753"/>
                                        </p:tgtEl>
                                        <p:attrNameLst>
                                          <p:attrName>style.visibility</p:attrName>
                                        </p:attrNameLst>
                                      </p:cBhvr>
                                      <p:to>
                                        <p:strVal val="visible"/>
                                      </p:to>
                                    </p:set>
                                    <p:animEffect filter="fade" transition="in">
                                      <p:cBhvr additive="repl">
                                        <p:cTn id="1735" dur="1000"/>
                                        <p:tgtEl>
                                          <p:spTgt spid="753"/>
                                        </p:tgtEl>
                                      </p:cBhvr>
                                    </p:animEffect>
                                  </p:childTnLst>
                                </p:cTn>
                              </p:par>
                            </p:childTnLst>
                          </p:cTn>
                        </p:par>
                      </p:childTnLst>
                    </p:cTn>
                  </p:par>
                  <p:par>
                    <p:cTn id="1736" fill="hold">
                      <p:stCondLst>
                        <p:cond delay="indefinite"/>
                      </p:stCondLst>
                      <p:childTnLst>
                        <p:par>
                          <p:cTn id="1737" fill="hold">
                            <p:stCondLst>
                              <p:cond delay="0"/>
                            </p:stCondLst>
                            <p:childTnLst>
                              <p:par>
                                <p:cTn id="1738" nodeType="clickEffect" fill="hold" presetClass="entr" presetID="10">
                                  <p:stCondLst>
                                    <p:cond delay="0"/>
                                  </p:stCondLst>
                                  <p:childTnLst>
                                    <p:set>
                                      <p:cBhvr>
                                        <p:cTn id="1739" dur="1" fill="hold">
                                          <p:stCondLst>
                                            <p:cond delay="0"/>
                                          </p:stCondLst>
                                        </p:cTn>
                                        <p:tgtEl>
                                          <p:spTgt spid="758"/>
                                        </p:tgtEl>
                                        <p:attrNameLst>
                                          <p:attrName>style.visibility</p:attrName>
                                        </p:attrNameLst>
                                      </p:cBhvr>
                                      <p:to>
                                        <p:strVal val="visible"/>
                                      </p:to>
                                    </p:set>
                                    <p:animEffect filter="fade" transition="in">
                                      <p:cBhvr additive="repl">
                                        <p:cTn id="1740"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500" spc="-1" strike="noStrike">
                <a:solidFill>
                  <a:srgbClr val="ff0000"/>
                </a:solidFill>
                <a:latin typeface="Concert One"/>
                <a:ea typeface="Concert One"/>
              </a:rPr>
              <a:t>Late Binding</a:t>
            </a:r>
            <a:endParaRPr b="0" lang="en-IN" sz="3500" spc="-1" strike="noStrike">
              <a:solidFill>
                <a:srgbClr val="000000"/>
              </a:solidFill>
              <a:latin typeface="Arial"/>
            </a:endParaRPr>
          </a:p>
        </p:txBody>
      </p:sp>
      <p:sp>
        <p:nvSpPr>
          <p:cNvPr id="760" name="Google Shape;1278;p158"/>
          <p:cNvSpPr/>
          <p:nvPr/>
        </p:nvSpPr>
        <p:spPr>
          <a:xfrm>
            <a:off x="1341720" y="1509840"/>
            <a:ext cx="6819120" cy="1828440"/>
          </a:xfrm>
          <a:prstGeom prst="rect">
            <a:avLst/>
          </a:prstGeom>
          <a:noFill/>
          <a:ln w="0">
            <a:noFill/>
          </a:ln>
        </p:spPr>
        <p:style>
          <a:lnRef idx="0"/>
          <a:fillRef idx="0"/>
          <a:effectRef idx="0"/>
          <a:fontRef idx="minor"/>
        </p:style>
        <p:txBody>
          <a:bodyPr tIns="91440" bIns="91440" anchor="t">
            <a:spAutoFit/>
          </a:bodyPr>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If the method being called is a non-static method i.e instance method, then Java selects the method by considering the type of object, pointed by the reference and not considering the type of reference itself</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741" dur="indefinite" restart="never" nodeType="tmRoot">
          <p:childTnLst>
            <p:seq>
              <p:cTn id="1742" dur="indefinite" nodeType="mainSeq">
                <p:childTnLst>
                  <p:par>
                    <p:cTn id="1743" fill="hold">
                      <p:stCondLst>
                        <p:cond delay="indefinite"/>
                      </p:stCondLst>
                      <p:childTnLst>
                        <p:par>
                          <p:cTn id="1744" fill="hold">
                            <p:stCondLst>
                              <p:cond delay="0"/>
                            </p:stCondLst>
                            <p:childTnLst>
                              <p:par>
                                <p:cTn id="1745" nodeType="clickEffect" fill="hold" presetClass="entr" presetID="10">
                                  <p:stCondLst>
                                    <p:cond delay="0"/>
                                  </p:stCondLst>
                                  <p:childTnLst>
                                    <p:set>
                                      <p:cBhvr>
                                        <p:cTn id="1746" dur="1" fill="hold">
                                          <p:stCondLst>
                                            <p:cond delay="0"/>
                                          </p:stCondLst>
                                        </p:cTn>
                                        <p:tgtEl>
                                          <p:spTgt spid="760"/>
                                        </p:tgtEl>
                                        <p:attrNameLst>
                                          <p:attrName>style.visibility</p:attrName>
                                        </p:attrNameLst>
                                      </p:cBhvr>
                                      <p:to>
                                        <p:strVal val="visible"/>
                                      </p:to>
                                    </p:set>
                                    <p:animEffect filter="fade" transition="in">
                                      <p:cBhvr additive="repl">
                                        <p:cTn id="1747"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1" name="Google Shape;1283;p159" descr=""/>
          <p:cNvPicPr/>
          <p:nvPr/>
        </p:nvPicPr>
        <p:blipFill>
          <a:blip r:embed="rId1"/>
          <a:stretch/>
        </p:blipFill>
        <p:spPr>
          <a:xfrm>
            <a:off x="5006880" y="160560"/>
            <a:ext cx="3365640" cy="1047240"/>
          </a:xfrm>
          <a:prstGeom prst="rect">
            <a:avLst/>
          </a:prstGeom>
          <a:ln w="0">
            <a:noFill/>
          </a:ln>
          <a:effectLst>
            <a:outerShdw algn="bl" blurRad="57240" dir="5400000" dist="19080" rotWithShape="0">
              <a:srgbClr val="000000">
                <a:alpha val="50000"/>
              </a:srgbClr>
            </a:outerShdw>
          </a:effectLst>
        </p:spPr>
      </p:pic>
      <p:grpSp>
        <p:nvGrpSpPr>
          <p:cNvPr id="762" name="Google Shape;1284;p159"/>
          <p:cNvGrpSpPr/>
          <p:nvPr/>
        </p:nvGrpSpPr>
        <p:grpSpPr>
          <a:xfrm>
            <a:off x="7442280" y="742320"/>
            <a:ext cx="376920" cy="490320"/>
            <a:chOff x="7442280" y="742320"/>
            <a:chExt cx="376920" cy="490320"/>
          </a:xfrm>
        </p:grpSpPr>
        <p:sp>
          <p:nvSpPr>
            <p:cNvPr id="763" name="Google Shape;1285;p159"/>
            <p:cNvSpPr/>
            <p:nvPr/>
          </p:nvSpPr>
          <p:spPr>
            <a:xfrm rot="913800">
              <a:off x="74944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64" name="Google Shape;1286;p159"/>
            <p:cNvSpPr/>
            <p:nvPr/>
          </p:nvSpPr>
          <p:spPr>
            <a:xfrm rot="913800">
              <a:off x="75859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765" name="Google Shape;1287;p159"/>
            <p:cNvSpPr/>
            <p:nvPr/>
          </p:nvSpPr>
          <p:spPr>
            <a:xfrm rot="913800">
              <a:off x="76399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766" name="Google Shape;1288;p159"/>
            <p:cNvSpPr/>
            <p:nvPr/>
          </p:nvSpPr>
          <p:spPr>
            <a:xfrm rot="913800">
              <a:off x="76536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767" name="PlaceHolder 1"/>
          <p:cNvSpPr>
            <a:spLocks noGrp="1"/>
          </p:cNvSpPr>
          <p:nvPr>
            <p:ph/>
          </p:nvPr>
        </p:nvSpPr>
        <p:spPr>
          <a:xfrm>
            <a:off x="4846320" y="1691640"/>
            <a:ext cx="3759120" cy="291132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public class UseShape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public static void main(String[] args)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Parent p=new Child();</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p.show();</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p:txBody>
      </p:sp>
      <p:sp>
        <p:nvSpPr>
          <p:cNvPr id="768" name="PlaceHolder 2"/>
          <p:cNvSpPr>
            <a:spLocks noGrp="1"/>
          </p:cNvSpPr>
          <p:nvPr>
            <p:ph/>
          </p:nvPr>
        </p:nvSpPr>
        <p:spPr>
          <a:xfrm>
            <a:off x="464040" y="866160"/>
            <a:ext cx="3837960" cy="38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Parent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void show()</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Child extends Parent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void show()</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p:txBody>
      </p:sp>
      <p:sp>
        <p:nvSpPr>
          <p:cNvPr id="769" name="PlaceHolder 3"/>
          <p:cNvSpPr>
            <a:spLocks noGrp="1"/>
          </p:cNvSpPr>
          <p:nvPr>
            <p:ph type="title"/>
          </p:nvPr>
        </p:nvSpPr>
        <p:spPr>
          <a:xfrm>
            <a:off x="590040" y="46584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770" name="PlaceHolder 4"/>
          <p:cNvSpPr>
            <a:spLocks noGrp="1"/>
          </p:cNvSpPr>
          <p:nvPr>
            <p:ph type="title"/>
          </p:nvPr>
        </p:nvSpPr>
        <p:spPr>
          <a:xfrm>
            <a:off x="4934520" y="123300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771" name="PlaceHolder 5"/>
          <p:cNvSpPr>
            <a:spLocks noGrp="1"/>
          </p:cNvSpPr>
          <p:nvPr>
            <p:ph type="title"/>
          </p:nvPr>
        </p:nvSpPr>
        <p:spPr>
          <a:xfrm>
            <a:off x="5235480" y="20952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
        <p:nvSpPr>
          <p:cNvPr id="772" name="Google Shape;1294;p159"/>
          <p:cNvSpPr/>
          <p:nvPr/>
        </p:nvSpPr>
        <p:spPr>
          <a:xfrm>
            <a:off x="1598760" y="3061080"/>
            <a:ext cx="2621520" cy="1437480"/>
          </a:xfrm>
          <a:prstGeom prst="wedgeEllipseCallout">
            <a:avLst>
              <a:gd name="adj1" fmla="val 104365"/>
              <a:gd name="adj2" fmla="val -45027"/>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0" lang="en" sz="1400" spc="-1" strike="noStrike">
                <a:solidFill>
                  <a:srgbClr val="000000"/>
                </a:solidFill>
                <a:latin typeface="Arial"/>
                <a:ea typeface="Arial"/>
              </a:rPr>
              <a:t>Which method will execute ?</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48" dur="indefinite" restart="never" nodeType="tmRoot">
          <p:childTnLst>
            <p:seq>
              <p:cTn id="1749" dur="indefinite" nodeType="mainSeq">
                <p:childTnLst>
                  <p:par>
                    <p:cTn id="1750" fill="hold">
                      <p:stCondLst>
                        <p:cond delay="indefinite"/>
                      </p:stCondLst>
                      <p:childTnLst>
                        <p:par>
                          <p:cTn id="1751" fill="hold">
                            <p:stCondLst>
                              <p:cond delay="0"/>
                            </p:stCondLst>
                            <p:childTnLst>
                              <p:par>
                                <p:cTn id="1752" nodeType="clickEffect" fill="hold" presetClass="entr" presetID="10">
                                  <p:stCondLst>
                                    <p:cond delay="0"/>
                                  </p:stCondLst>
                                  <p:childTnLst>
                                    <p:set>
                                      <p:cBhvr>
                                        <p:cTn id="1753" dur="1" fill="hold">
                                          <p:stCondLst>
                                            <p:cond delay="0"/>
                                          </p:stCondLst>
                                        </p:cTn>
                                        <p:tgtEl>
                                          <p:spTgt spid="768"/>
                                        </p:tgtEl>
                                        <p:attrNameLst>
                                          <p:attrName>style.visibility</p:attrName>
                                        </p:attrNameLst>
                                      </p:cBhvr>
                                      <p:to>
                                        <p:strVal val="visible"/>
                                      </p:to>
                                    </p:set>
                                    <p:animEffect filter="fade" transition="in">
                                      <p:cBhvr additive="repl">
                                        <p:cTn id="1754" dur="1000"/>
                                        <p:tgtEl>
                                          <p:spTgt spid="768"/>
                                        </p:tgtEl>
                                      </p:cBhvr>
                                    </p:animEffect>
                                  </p:childTnLst>
                                </p:cTn>
                              </p:par>
                              <p:par>
                                <p:cTn id="1755" nodeType="withEffect" fill="hold" presetClass="entr" presetID="10">
                                  <p:stCondLst>
                                    <p:cond delay="0"/>
                                  </p:stCondLst>
                                  <p:childTnLst>
                                    <p:set>
                                      <p:cBhvr>
                                        <p:cTn id="1756" dur="1" fill="hold">
                                          <p:stCondLst>
                                            <p:cond delay="0"/>
                                          </p:stCondLst>
                                        </p:cTn>
                                        <p:tgtEl>
                                          <p:spTgt spid="769"/>
                                        </p:tgtEl>
                                        <p:attrNameLst>
                                          <p:attrName>style.visibility</p:attrName>
                                        </p:attrNameLst>
                                      </p:cBhvr>
                                      <p:to>
                                        <p:strVal val="visible"/>
                                      </p:to>
                                    </p:set>
                                    <p:animEffect filter="fade" transition="in">
                                      <p:cBhvr additive="repl">
                                        <p:cTn id="1757" dur="1000"/>
                                        <p:tgtEl>
                                          <p:spTgt spid="769"/>
                                        </p:tgtEl>
                                      </p:cBhvr>
                                    </p:animEffect>
                                  </p:childTnLst>
                                </p:cTn>
                              </p:par>
                              <p:par>
                                <p:cTn id="1758" nodeType="withEffect" fill="hold" presetClass="entr" presetID="10">
                                  <p:stCondLst>
                                    <p:cond delay="0"/>
                                  </p:stCondLst>
                                  <p:childTnLst>
                                    <p:set>
                                      <p:cBhvr>
                                        <p:cTn id="1759" dur="1" fill="hold">
                                          <p:stCondLst>
                                            <p:cond delay="0"/>
                                          </p:stCondLst>
                                        </p:cTn>
                                        <p:tgtEl>
                                          <p:spTgt spid="770"/>
                                        </p:tgtEl>
                                        <p:attrNameLst>
                                          <p:attrName>style.visibility</p:attrName>
                                        </p:attrNameLst>
                                      </p:cBhvr>
                                      <p:to>
                                        <p:strVal val="visible"/>
                                      </p:to>
                                    </p:set>
                                    <p:animEffect filter="fade" transition="in">
                                      <p:cBhvr additive="repl">
                                        <p:cTn id="1760" dur="1000"/>
                                        <p:tgtEl>
                                          <p:spTgt spid="770"/>
                                        </p:tgtEl>
                                      </p:cBhvr>
                                    </p:animEffect>
                                  </p:childTnLst>
                                </p:cTn>
                              </p:par>
                              <p:par>
                                <p:cTn id="1761" nodeType="withEffect" fill="hold" presetClass="entr" presetID="10">
                                  <p:stCondLst>
                                    <p:cond delay="0"/>
                                  </p:stCondLst>
                                  <p:childTnLst>
                                    <p:set>
                                      <p:cBhvr>
                                        <p:cTn id="1762" dur="1" fill="hold">
                                          <p:stCondLst>
                                            <p:cond delay="0"/>
                                          </p:stCondLst>
                                        </p:cTn>
                                        <p:tgtEl>
                                          <p:spTgt spid="767"/>
                                        </p:tgtEl>
                                        <p:attrNameLst>
                                          <p:attrName>style.visibility</p:attrName>
                                        </p:attrNameLst>
                                      </p:cBhvr>
                                      <p:to>
                                        <p:strVal val="visible"/>
                                      </p:to>
                                    </p:set>
                                    <p:animEffect filter="fade" transition="in">
                                      <p:cBhvr additive="repl">
                                        <p:cTn id="1763" dur="1000"/>
                                        <p:tgtEl>
                                          <p:spTgt spid="767"/>
                                        </p:tgtEl>
                                      </p:cBhvr>
                                    </p:animEffect>
                                  </p:childTnLst>
                                </p:cTn>
                              </p:par>
                            </p:childTnLst>
                          </p:cTn>
                        </p:par>
                      </p:childTnLst>
                    </p:cTn>
                  </p:par>
                  <p:par>
                    <p:cTn id="1764" fill="hold">
                      <p:stCondLst>
                        <p:cond delay="indefinite"/>
                      </p:stCondLst>
                      <p:childTnLst>
                        <p:par>
                          <p:cTn id="1765" fill="hold">
                            <p:stCondLst>
                              <p:cond delay="0"/>
                            </p:stCondLst>
                            <p:childTnLst>
                              <p:par>
                                <p:cTn id="1766" nodeType="clickEffect" fill="hold" presetClass="entr" presetID="10">
                                  <p:stCondLst>
                                    <p:cond delay="0"/>
                                  </p:stCondLst>
                                  <p:childTnLst>
                                    <p:set>
                                      <p:cBhvr>
                                        <p:cTn id="1767" dur="1" fill="hold">
                                          <p:stCondLst>
                                            <p:cond delay="0"/>
                                          </p:stCondLst>
                                        </p:cTn>
                                        <p:tgtEl>
                                          <p:spTgt spid="772"/>
                                        </p:tgtEl>
                                        <p:attrNameLst>
                                          <p:attrName>style.visibility</p:attrName>
                                        </p:attrNameLst>
                                      </p:cBhvr>
                                      <p:to>
                                        <p:strVal val="visible"/>
                                      </p:to>
                                    </p:set>
                                    <p:animEffect filter="fade" transition="in">
                                      <p:cBhvr additive="repl">
                                        <p:cTn id="1768" dur="1000"/>
                                        <p:tgtEl>
                                          <p:spTgt spid="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774" name="PlaceHolder 2"/>
          <p:cNvSpPr>
            <a:spLocks noGrp="1"/>
          </p:cNvSpPr>
          <p:nvPr>
            <p:ph type="title"/>
          </p:nvPr>
        </p:nvSpPr>
        <p:spPr>
          <a:xfrm>
            <a:off x="3359520" y="1590120"/>
            <a:ext cx="2235960" cy="81540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Part-21</a:t>
            </a:r>
            <a:endParaRPr b="0" lang="en-IN" sz="4500" spc="-1" strike="noStrike">
              <a:solidFill>
                <a:srgbClr val="000000"/>
              </a:solidFill>
              <a:latin typeface="Arial"/>
            </a:endParaRPr>
          </a:p>
        </p:txBody>
      </p:sp>
      <p:pic>
        <p:nvPicPr>
          <p:cNvPr id="775" name="Google Shape;1301;p160" descr=""/>
          <p:cNvPicPr/>
          <p:nvPr/>
        </p:nvPicPr>
        <p:blipFill>
          <a:blip r:embed="rId1">
            <a:alphaModFix amt="56000"/>
          </a:blip>
          <a:stretch/>
        </p:blipFill>
        <p:spPr>
          <a:xfrm rot="10800000">
            <a:off x="2800080" y="3751920"/>
            <a:ext cx="3543840" cy="216000"/>
          </a:xfrm>
          <a:prstGeom prst="rect">
            <a:avLst/>
          </a:prstGeom>
          <a:ln w="0">
            <a:noFill/>
          </a:ln>
        </p:spPr>
      </p:pic>
      <p:pic>
        <p:nvPicPr>
          <p:cNvPr id="776" name="Google Shape;1302;p160" descr=""/>
          <p:cNvPicPr/>
          <p:nvPr/>
        </p:nvPicPr>
        <p:blipFill>
          <a:blip r:embed="rId2"/>
          <a:srcRect l="0" t="16974" r="8891" b="21017"/>
          <a:stretch/>
        </p:blipFill>
        <p:spPr>
          <a:xfrm rot="10800000">
            <a:off x="834120" y="1225800"/>
            <a:ext cx="2036520" cy="959040"/>
          </a:xfrm>
          <a:prstGeom prst="rect">
            <a:avLst/>
          </a:prstGeom>
          <a:ln w="0">
            <a:noFill/>
          </a:ln>
        </p:spPr>
      </p:pic>
      <p:sp>
        <p:nvSpPr>
          <p:cNvPr id="777" name="PlaceHolder 3"/>
          <p:cNvSpPr>
            <a:spLocks noGrp="1"/>
          </p:cNvSpPr>
          <p:nvPr>
            <p:ph type="subTitle"/>
          </p:nvPr>
        </p:nvSpPr>
        <p:spPr>
          <a:xfrm>
            <a:off x="1096560" y="1446840"/>
            <a:ext cx="1458000" cy="588600"/>
          </a:xfrm>
          <a:prstGeom prst="rect">
            <a:avLst/>
          </a:prstGeom>
          <a:noFill/>
          <a:ln w="0">
            <a:noFill/>
          </a:ln>
        </p:spPr>
        <p:txBody>
          <a:bodyPr lIns="91440" rIns="91440" tIns="91440" bIns="91440" anchor="t">
            <a:noAutofit/>
          </a:bodyPr>
          <a:p>
            <a:pPr algn="ctr">
              <a:lnSpc>
                <a:spcPct val="100000"/>
              </a:lnSpc>
              <a:tabLst>
                <a:tab algn="l" pos="0"/>
              </a:tabLst>
            </a:pPr>
            <a:r>
              <a:rPr b="1" lang="en" sz="1100" spc="-1" strike="noStrike">
                <a:solidFill>
                  <a:schemeClr val="dk1"/>
                </a:solidFill>
                <a:latin typeface="Roboto Mono"/>
                <a:ea typeface="Roboto Mono"/>
              </a:rPr>
              <a:t>Abstract</a:t>
            </a:r>
            <a:endParaRPr b="0" lang="en-IN" sz="1100" spc="-1" strike="noStrike">
              <a:solidFill>
                <a:srgbClr val="ffffff"/>
              </a:solidFill>
              <a:latin typeface="Arial"/>
            </a:endParaRPr>
          </a:p>
          <a:p>
            <a:pPr>
              <a:lnSpc>
                <a:spcPct val="100000"/>
              </a:lnSpc>
              <a:tabLst>
                <a:tab algn="l" pos="0"/>
              </a:tabLst>
            </a:pPr>
            <a:r>
              <a:rPr b="1" lang="en" sz="1100" spc="-1" strike="noStrike">
                <a:solidFill>
                  <a:schemeClr val="dk1"/>
                </a:solidFill>
                <a:latin typeface="Roboto Mono"/>
                <a:ea typeface="Roboto Mono"/>
              </a:rPr>
              <a:t>Method &amp; class</a:t>
            </a:r>
            <a:endParaRPr b="0" lang="en-IN" sz="11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Find The Problem In This Code?</a:t>
            </a:r>
            <a:endParaRPr b="0" lang="en-IN" sz="2600" spc="-1" strike="noStrike">
              <a:solidFill>
                <a:srgbClr val="000000"/>
              </a:solidFill>
              <a:latin typeface="Arial"/>
            </a:endParaRPr>
          </a:p>
        </p:txBody>
      </p:sp>
      <p:sp>
        <p:nvSpPr>
          <p:cNvPr id="779" name="Google Shape;1309;p161"/>
          <p:cNvSpPr/>
          <p:nvPr/>
        </p:nvSpPr>
        <p:spPr>
          <a:xfrm>
            <a:off x="1404720" y="3157920"/>
            <a:ext cx="6985800" cy="1478520"/>
          </a:xfrm>
          <a:prstGeom prst="rect">
            <a:avLst/>
          </a:prstGeom>
          <a:noFill/>
          <a:ln w="0">
            <a:noFill/>
          </a:ln>
        </p:spPr>
        <p:style>
          <a:lnRef idx="0"/>
          <a:fillRef idx="0"/>
          <a:effectRef idx="0"/>
          <a:fontRef idx="minor"/>
        </p:style>
        <p:txBody>
          <a:bodyPr tIns="91440" bIns="91440" anchor="t">
            <a:spAutoFit/>
          </a:bodyPr>
          <a:p>
            <a:pPr marL="457200" indent="-304920">
              <a:lnSpc>
                <a:spcPct val="100000"/>
              </a:lnSpc>
              <a:buClr>
                <a:srgbClr val="000000"/>
              </a:buClr>
              <a:buFont typeface="Roboto Mono Medium"/>
              <a:buChar char="➔"/>
            </a:pPr>
            <a:r>
              <a:rPr b="0" lang="en" sz="1700" spc="-1" strike="noStrike">
                <a:solidFill>
                  <a:srgbClr val="000000"/>
                </a:solidFill>
                <a:latin typeface="Roboto Mono Medium"/>
                <a:ea typeface="Roboto Mono Medium"/>
              </a:rPr>
              <a:t>The problem with the code is that we have left the body of the method </a:t>
            </a:r>
            <a:r>
              <a:rPr b="0" lang="en" sz="1700" spc="-1" strike="noStrike">
                <a:solidFill>
                  <a:srgbClr val="0000ff"/>
                </a:solidFill>
                <a:latin typeface="Roboto Mono Medium"/>
                <a:ea typeface="Roboto Mono Medium"/>
              </a:rPr>
              <a:t>greetings()</a:t>
            </a:r>
            <a:r>
              <a:rPr b="0" lang="en" sz="1700" spc="-1" strike="noStrike">
                <a:solidFill>
                  <a:srgbClr val="000000"/>
                </a:solidFill>
                <a:latin typeface="Roboto Mono Medium"/>
                <a:ea typeface="Roboto Mono Medium"/>
              </a:rPr>
              <a:t> empty</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This is because we don’t have any suitable logic for the method </a:t>
            </a:r>
            <a:r>
              <a:rPr b="0" lang="en" sz="1700" spc="-1" strike="noStrike">
                <a:solidFill>
                  <a:srgbClr val="0000ff"/>
                </a:solidFill>
                <a:latin typeface="Roboto Mono Medium"/>
                <a:ea typeface="Roboto Mono Medium"/>
              </a:rPr>
              <a:t>greetings()</a:t>
            </a:r>
            <a:r>
              <a:rPr b="0" lang="en" sz="1700" spc="-1" strike="noStrike">
                <a:solidFill>
                  <a:srgbClr val="000000"/>
                </a:solidFill>
                <a:latin typeface="Roboto Mono Medium"/>
                <a:ea typeface="Roboto Mono Medium"/>
              </a:rPr>
              <a:t> in the class Language</a:t>
            </a:r>
            <a:endParaRPr b="0" lang="en-IN" sz="1700" spc="-1" strike="noStrike">
              <a:solidFill>
                <a:srgbClr val="ffffff"/>
              </a:solidFill>
              <a:latin typeface="Arial"/>
            </a:endParaRPr>
          </a:p>
        </p:txBody>
      </p:sp>
      <p:sp>
        <p:nvSpPr>
          <p:cNvPr id="780" name="Google Shape;1310;p161"/>
          <p:cNvSpPr/>
          <p:nvPr/>
        </p:nvSpPr>
        <p:spPr>
          <a:xfrm>
            <a:off x="1515240" y="1336320"/>
            <a:ext cx="6334200" cy="146340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ff00"/>
                </a:solidFill>
                <a:latin typeface="Roboto Mono Medium"/>
                <a:ea typeface="Roboto Mono Medium"/>
              </a:rPr>
              <a:t>class Language{</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	</a:t>
            </a:r>
            <a:r>
              <a:rPr b="0" lang="en" sz="1400" spc="-1" strike="noStrike">
                <a:solidFill>
                  <a:srgbClr val="00ff00"/>
                </a:solidFill>
                <a:latin typeface="Roboto Mono Medium"/>
                <a:ea typeface="Roboto Mono Medium"/>
              </a:rPr>
              <a:t>public void </a:t>
            </a:r>
            <a:r>
              <a:rPr b="0" lang="en" sz="1400" spc="-1" strike="noStrike">
                <a:solidFill>
                  <a:srgbClr val="ff00ff"/>
                </a:solidFill>
                <a:latin typeface="Roboto Mono Medium"/>
                <a:ea typeface="Roboto Mono Medium"/>
              </a:rPr>
              <a:t>greetings()</a:t>
            </a:r>
            <a:r>
              <a:rPr b="0" lang="en" sz="1400" spc="-1" strike="noStrike">
                <a:solidFill>
                  <a:srgbClr val="00ff00"/>
                </a:solidFill>
                <a:latin typeface="Roboto Mono Medium"/>
                <a:ea typeface="Roboto Mono Medium"/>
              </a:rPr>
              <a:t>{</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   </a:t>
            </a:r>
            <a:r>
              <a:rPr b="0" lang="en" sz="1400" spc="-1" strike="noStrike">
                <a:solidFill>
                  <a:srgbClr val="00ff00"/>
                </a:solidFill>
                <a:latin typeface="Roboto Mono Medium"/>
                <a:ea typeface="Roboto Mono Medium"/>
              </a:rPr>
              <a:t>}</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769" dur="indefinite" restart="never" nodeType="tmRoot">
          <p:childTnLst>
            <p:seq>
              <p:cTn id="1770" dur="indefinite" nodeType="mainSeq">
                <p:childTnLst>
                  <p:par>
                    <p:cTn id="1771" fill="hold">
                      <p:stCondLst>
                        <p:cond delay="indefinite"/>
                      </p:stCondLst>
                      <p:childTnLst>
                        <p:par>
                          <p:cTn id="1772" fill="hold">
                            <p:stCondLst>
                              <p:cond delay="0"/>
                            </p:stCondLst>
                            <p:childTnLst>
                              <p:par>
                                <p:cTn id="1773" nodeType="clickEffect" fill="hold" presetClass="entr" presetID="10">
                                  <p:stCondLst>
                                    <p:cond delay="0"/>
                                  </p:stCondLst>
                                  <p:childTnLst>
                                    <p:set>
                                      <p:cBhvr>
                                        <p:cTn id="1774" dur="1" fill="hold">
                                          <p:stCondLst>
                                            <p:cond delay="0"/>
                                          </p:stCondLst>
                                        </p:cTn>
                                        <p:tgtEl>
                                          <p:spTgt spid="780"/>
                                        </p:tgtEl>
                                        <p:attrNameLst>
                                          <p:attrName>style.visibility</p:attrName>
                                        </p:attrNameLst>
                                      </p:cBhvr>
                                      <p:to>
                                        <p:strVal val="visible"/>
                                      </p:to>
                                    </p:set>
                                    <p:animEffect filter="fade" transition="in">
                                      <p:cBhvr additive="repl">
                                        <p:cTn id="1775" dur="1000"/>
                                        <p:tgtEl>
                                          <p:spTgt spid="780"/>
                                        </p:tgtEl>
                                      </p:cBhvr>
                                    </p:animEffect>
                                  </p:childTnLst>
                                </p:cTn>
                              </p:par>
                            </p:childTnLst>
                          </p:cTn>
                        </p:par>
                      </p:childTnLst>
                    </p:cTn>
                  </p:par>
                  <p:par>
                    <p:cTn id="1776" fill="hold">
                      <p:stCondLst>
                        <p:cond delay="indefinite"/>
                      </p:stCondLst>
                      <p:childTnLst>
                        <p:par>
                          <p:cTn id="1777" fill="hold">
                            <p:stCondLst>
                              <p:cond delay="0"/>
                            </p:stCondLst>
                            <p:childTnLst>
                              <p:par>
                                <p:cTn id="1778" nodeType="clickEffect" fill="hold" presetClass="entr" presetID="10">
                                  <p:stCondLst>
                                    <p:cond delay="0"/>
                                  </p:stCondLst>
                                  <p:childTnLst>
                                    <p:set>
                                      <p:cBhvr>
                                        <p:cTn id="1779" dur="1" fill="hold">
                                          <p:stCondLst>
                                            <p:cond delay="0"/>
                                          </p:stCondLst>
                                        </p:cTn>
                                        <p:tgtEl>
                                          <p:spTgt spid="779">
                                            <p:txEl>
                                              <p:pRg st="0" end="0"/>
                                            </p:txEl>
                                          </p:spTgt>
                                        </p:tgtEl>
                                        <p:attrNameLst>
                                          <p:attrName>style.visibility</p:attrName>
                                        </p:attrNameLst>
                                      </p:cBhvr>
                                      <p:to>
                                        <p:strVal val="visible"/>
                                      </p:to>
                                    </p:set>
                                    <p:animEffect filter="fade" transition="in">
                                      <p:cBhvr additive="repl">
                                        <p:cTn id="1780" dur="1000"/>
                                        <p:tgtEl>
                                          <p:spTgt spid="779">
                                            <p:txEl>
                                              <p:pRg st="0" end="0"/>
                                            </p:txEl>
                                          </p:spTgt>
                                        </p:tgtEl>
                                      </p:cBhvr>
                                    </p:animEffect>
                                  </p:childTnLst>
                                </p:cTn>
                              </p:par>
                            </p:childTnLst>
                          </p:cTn>
                        </p:par>
                      </p:childTnLst>
                    </p:cTn>
                  </p:par>
                  <p:par>
                    <p:cTn id="1781" fill="hold">
                      <p:stCondLst>
                        <p:cond delay="indefinite"/>
                      </p:stCondLst>
                      <p:childTnLst>
                        <p:par>
                          <p:cTn id="1782" fill="hold">
                            <p:stCondLst>
                              <p:cond delay="0"/>
                            </p:stCondLst>
                            <p:childTnLst>
                              <p:par>
                                <p:cTn id="1783" nodeType="clickEffect" fill="hold" presetClass="entr" presetID="10">
                                  <p:stCondLst>
                                    <p:cond delay="0"/>
                                  </p:stCondLst>
                                  <p:childTnLst>
                                    <p:set>
                                      <p:cBhvr>
                                        <p:cTn id="1784" dur="1" fill="hold">
                                          <p:stCondLst>
                                            <p:cond delay="0"/>
                                          </p:stCondLst>
                                        </p:cTn>
                                        <p:tgtEl>
                                          <p:spTgt spid="779">
                                            <p:txEl>
                                              <p:pRg st="1" end="1"/>
                                            </p:txEl>
                                          </p:spTgt>
                                        </p:tgtEl>
                                        <p:attrNameLst>
                                          <p:attrName>style.visibility</p:attrName>
                                        </p:attrNameLst>
                                      </p:cBhvr>
                                      <p:to>
                                        <p:strVal val="visible"/>
                                      </p:to>
                                    </p:set>
                                    <p:animEffect filter="fade" transition="in">
                                      <p:cBhvr additive="repl">
                                        <p:cTn id="1785" dur="1000"/>
                                        <p:tgtEl>
                                          <p:spTgt spid="779">
                                            <p:txEl>
                                              <p:pRg st="1" end="1"/>
                                            </p:txEl>
                                          </p:spTgt>
                                        </p:tgtEl>
                                      </p:cBhvr>
                                    </p:animEffect>
                                  </p:childTnLst>
                                </p:cTn>
                              </p:par>
                            </p:childTnLst>
                          </p:cTn>
                        </p:par>
                      </p:childTnLst>
                    </p:cTn>
                  </p:par>
                  <p:par>
                    <p:cTn id="1786" fill="hold">
                      <p:stCondLst>
                        <p:cond delay="indefinite"/>
                      </p:stCondLst>
                      <p:childTnLst>
                        <p:par>
                          <p:cTn id="1787" fill="hold">
                            <p:stCondLst>
                              <p:cond delay="0"/>
                            </p:stCondLst>
                            <p:childTnLst>
                              <p:par>
                                <p:cTn id="1788" nodeType="clickEffect" fill="hold" presetClass="entr" presetID="10">
                                  <p:stCondLst>
                                    <p:cond delay="0"/>
                                  </p:stCondLst>
                                  <p:childTnLst>
                                    <p:set>
                                      <p:cBhvr>
                                        <p:cTn id="1789" dur="1" fill="hold">
                                          <p:stCondLst>
                                            <p:cond delay="0"/>
                                          </p:stCondLst>
                                        </p:cTn>
                                        <p:tgtEl>
                                          <p:spTgt spid="779">
                                            <p:txEl>
                                              <p:pRg st="2" end="2"/>
                                            </p:txEl>
                                          </p:spTgt>
                                        </p:tgtEl>
                                        <p:attrNameLst>
                                          <p:attrName>style.visibility</p:attrName>
                                        </p:attrNameLst>
                                      </p:cBhvr>
                                      <p:to>
                                        <p:strVal val="visible"/>
                                      </p:to>
                                    </p:set>
                                    <p:animEffect filter="fade" transition="in">
                                      <p:cBhvr additive="repl">
                                        <p:cTn id="1790" dur="1000"/>
                                        <p:tgtEl>
                                          <p:spTgt spid="77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p:nvPr>
        </p:nvSpPr>
        <p:spPr>
          <a:xfrm>
            <a:off x="1311120" y="1249560"/>
            <a:ext cx="7024320" cy="3096000"/>
          </a:xfrm>
          <a:prstGeom prst="rect">
            <a:avLst/>
          </a:prstGeom>
          <a:noFill/>
          <a:ln w="0">
            <a:noFill/>
          </a:ln>
        </p:spPr>
        <p:txBody>
          <a:bodyPr lIns="91440" rIns="91440" tIns="91440" bIns="91440" anchor="t">
            <a:noAutofit/>
          </a:bodyPr>
          <a:p>
            <a:pPr marL="457200" indent="-324000">
              <a:lnSpc>
                <a:spcPct val="150000"/>
              </a:lnSpc>
              <a:spcBef>
                <a:spcPts val="1199"/>
              </a:spcBef>
              <a:buClr>
                <a:srgbClr val="b44141"/>
              </a:buClr>
              <a:buFont typeface="Concert One"/>
              <a:buAutoNum type="arabicPeriod"/>
            </a:pPr>
            <a:r>
              <a:rPr b="0" lang="en" sz="1600" spc="-1" strike="noStrike">
                <a:solidFill>
                  <a:schemeClr val="dk2"/>
                </a:solidFill>
                <a:latin typeface="Roboto Mono Medium"/>
                <a:ea typeface="Roboto Mono Medium"/>
              </a:rPr>
              <a:t>Now to create/represent objects we first have to write all their attributes and methods under a single group. </a:t>
            </a:r>
            <a:endParaRPr b="0" lang="en-IN" sz="1600" spc="-1" strike="noStrike">
              <a:solidFill>
                <a:srgbClr val="000000"/>
              </a:solidFill>
              <a:latin typeface="Arial"/>
            </a:endParaRPr>
          </a:p>
          <a:p>
            <a:pPr indent="0">
              <a:lnSpc>
                <a:spcPct val="150000"/>
              </a:lnSpc>
              <a:spcBef>
                <a:spcPts val="2001"/>
              </a:spcBef>
              <a:buNone/>
              <a:tabLst>
                <a:tab algn="l" pos="0"/>
              </a:tabLst>
            </a:pPr>
            <a:endParaRPr b="0" lang="en-IN" sz="1600" spc="-1" strike="noStrike">
              <a:solidFill>
                <a:srgbClr val="000000"/>
              </a:solidFill>
              <a:latin typeface="Arial"/>
            </a:endParaRPr>
          </a:p>
          <a:p>
            <a:pPr marL="457200" indent="-324000">
              <a:lnSpc>
                <a:spcPct val="150000"/>
              </a:lnSpc>
              <a:spcBef>
                <a:spcPts val="2001"/>
              </a:spcBef>
              <a:buClr>
                <a:srgbClr val="b44141"/>
              </a:buClr>
              <a:buFont typeface="Concert One"/>
              <a:buAutoNum type="arabicPeriod"/>
              <a:tabLst>
                <a:tab algn="l" pos="0"/>
              </a:tabLst>
            </a:pPr>
            <a:r>
              <a:rPr b="0" lang="en" sz="1600" spc="-1" strike="noStrike">
                <a:solidFill>
                  <a:schemeClr val="dk2"/>
                </a:solidFill>
                <a:latin typeface="Roboto Mono Medium"/>
                <a:ea typeface="Roboto Mono Medium"/>
              </a:rPr>
              <a:t>This group is called a class</a:t>
            </a:r>
            <a:endParaRPr b="0" lang="en-IN" sz="1600" spc="-1" strike="noStrike">
              <a:solidFill>
                <a:srgbClr val="000000"/>
              </a:solidFill>
              <a:latin typeface="Arial"/>
            </a:endParaRPr>
          </a:p>
        </p:txBody>
      </p:sp>
      <p:sp>
        <p:nvSpPr>
          <p:cNvPr id="315" name="PlaceHolder 2"/>
          <p:cNvSpPr>
            <a:spLocks noGrp="1"/>
          </p:cNvSpPr>
          <p:nvPr>
            <p:ph type="title"/>
          </p:nvPr>
        </p:nvSpPr>
        <p:spPr>
          <a:xfrm>
            <a:off x="1433160" y="302400"/>
            <a:ext cx="62514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400" spc="-1" strike="noStrike">
                <a:solidFill>
                  <a:srgbClr val="b44141"/>
                </a:solidFill>
                <a:latin typeface="Concert One"/>
                <a:ea typeface="Concert One"/>
              </a:rPr>
              <a:t>How to create an object</a:t>
            </a:r>
            <a:r>
              <a:rPr b="1" lang="en" sz="2600" spc="-1" strike="noStrike">
                <a:solidFill>
                  <a:srgbClr val="b44141"/>
                </a:solidFill>
                <a:latin typeface="Concert One"/>
                <a:ea typeface="Concert One"/>
              </a:rPr>
              <a:t>?</a:t>
            </a:r>
            <a:endParaRPr b="0" lang="en-IN" sz="2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0" dur="indefinite" restart="never" nodeType="tmRoot">
          <p:childTnLst>
            <p:seq>
              <p:cTn id="241" dur="indefinite" nodeType="mainSeq">
                <p:childTnLst>
                  <p:par>
                    <p:cTn id="242" fill="hold">
                      <p:stCondLst>
                        <p:cond delay="indefinite"/>
                      </p:stCondLst>
                      <p:childTnLst>
                        <p:par>
                          <p:cTn id="243" fill="hold">
                            <p:stCondLst>
                              <p:cond delay="0"/>
                            </p:stCondLst>
                            <p:childTnLst>
                              <p:par>
                                <p:cTn id="244" nodeType="clickEffect" fill="hold" presetClass="entr" presetID="10">
                                  <p:stCondLst>
                                    <p:cond delay="0"/>
                                  </p:stCondLst>
                                  <p:childTnLst>
                                    <p:set>
                                      <p:cBhvr>
                                        <p:cTn id="245" dur="1" fill="hold">
                                          <p:stCondLst>
                                            <p:cond delay="0"/>
                                          </p:stCondLst>
                                        </p:cTn>
                                        <p:tgtEl>
                                          <p:spTgt spid="314">
                                            <p:txEl>
                                              <p:pRg st="0" end="0"/>
                                            </p:txEl>
                                          </p:spTgt>
                                        </p:tgtEl>
                                        <p:attrNameLst>
                                          <p:attrName>style.visibility</p:attrName>
                                        </p:attrNameLst>
                                      </p:cBhvr>
                                      <p:to>
                                        <p:strVal val="visible"/>
                                      </p:to>
                                    </p:set>
                                    <p:animEffect filter="fade" transition="in">
                                      <p:cBhvr additive="repl">
                                        <p:cTn id="246" dur="1000"/>
                                        <p:tgtEl>
                                          <p:spTgt spid="314">
                                            <p:txEl>
                                              <p:pRg st="0" end="0"/>
                                            </p:txEl>
                                          </p:spTgt>
                                        </p:tgtEl>
                                      </p:cBhvr>
                                    </p:animEffec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0">
                                  <p:stCondLst>
                                    <p:cond delay="0"/>
                                  </p:stCondLst>
                                  <p:childTnLst>
                                    <p:set>
                                      <p:cBhvr>
                                        <p:cTn id="250" dur="1" fill="hold">
                                          <p:stCondLst>
                                            <p:cond delay="0"/>
                                          </p:stCondLst>
                                        </p:cTn>
                                        <p:tgtEl>
                                          <p:spTgt spid="314">
                                            <p:txEl>
                                              <p:pRg st="1" end="1"/>
                                            </p:txEl>
                                          </p:spTgt>
                                        </p:tgtEl>
                                        <p:attrNameLst>
                                          <p:attrName>style.visibility</p:attrName>
                                        </p:attrNameLst>
                                      </p:cBhvr>
                                      <p:to>
                                        <p:strVal val="visible"/>
                                      </p:to>
                                    </p:set>
                                    <p:animEffect filter="fade" transition="in">
                                      <p:cBhvr additive="repl">
                                        <p:cTn id="251" dur="1000"/>
                                        <p:tgtEl>
                                          <p:spTgt spid="314">
                                            <p:txEl>
                                              <p:pRg st="1" end="1"/>
                                            </p:txEl>
                                          </p:spTgt>
                                        </p:tgtEl>
                                      </p:cBhvr>
                                    </p:animEffect>
                                  </p:childTnLst>
                                </p:cTn>
                              </p:par>
                            </p:childTnLst>
                          </p:cTn>
                        </p:par>
                      </p:childTnLst>
                    </p:cTn>
                  </p:par>
                  <p:par>
                    <p:cTn id="252" fill="hold">
                      <p:stCondLst>
                        <p:cond delay="indefinite"/>
                      </p:stCondLst>
                      <p:childTnLst>
                        <p:par>
                          <p:cTn id="253" fill="hold">
                            <p:stCondLst>
                              <p:cond delay="0"/>
                            </p:stCondLst>
                            <p:childTnLst>
                              <p:par>
                                <p:cTn id="254" nodeType="clickEffect" fill="hold" presetClass="entr" presetID="10">
                                  <p:stCondLst>
                                    <p:cond delay="0"/>
                                  </p:stCondLst>
                                  <p:childTnLst>
                                    <p:set>
                                      <p:cBhvr>
                                        <p:cTn id="255" dur="1" fill="hold">
                                          <p:stCondLst>
                                            <p:cond delay="0"/>
                                          </p:stCondLst>
                                        </p:cTn>
                                        <p:tgtEl>
                                          <p:spTgt spid="314">
                                            <p:txEl>
                                              <p:pRg st="2" end="2"/>
                                            </p:txEl>
                                          </p:spTgt>
                                        </p:tgtEl>
                                        <p:attrNameLst>
                                          <p:attrName>style.visibility</p:attrName>
                                        </p:attrNameLst>
                                      </p:cBhvr>
                                      <p:to>
                                        <p:strVal val="visible"/>
                                      </p:to>
                                    </p:set>
                                    <p:animEffect filter="fade" transition="in">
                                      <p:cBhvr additive="repl">
                                        <p:cTn id="256" dur="1000"/>
                                        <p:tgtEl>
                                          <p:spTgt spid="314">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Can we improve it ?</a:t>
            </a:r>
            <a:endParaRPr b="0" lang="en-IN" sz="2600" spc="-1" strike="noStrike">
              <a:solidFill>
                <a:srgbClr val="000000"/>
              </a:solidFill>
              <a:latin typeface="Arial"/>
            </a:endParaRPr>
          </a:p>
        </p:txBody>
      </p:sp>
      <p:sp>
        <p:nvSpPr>
          <p:cNvPr id="782" name="Google Shape;1316;p162"/>
          <p:cNvSpPr/>
          <p:nvPr/>
        </p:nvSpPr>
        <p:spPr>
          <a:xfrm>
            <a:off x="1341720" y="1204920"/>
            <a:ext cx="7117200" cy="1401120"/>
          </a:xfrm>
          <a:prstGeom prst="rect">
            <a:avLst/>
          </a:prstGeom>
          <a:noFill/>
          <a:ln w="0">
            <a:noFill/>
          </a:ln>
        </p:spPr>
        <p:style>
          <a:lnRef idx="0"/>
          <a:fillRef idx="0"/>
          <a:effectRef idx="0"/>
          <a:fontRef idx="minor"/>
        </p:style>
        <p:txBody>
          <a:bodyPr tIns="91440" bIns="91440" anchor="t">
            <a:spAutoFit/>
          </a:bodyPr>
          <a:p>
            <a:pPr marL="457200" indent="-304920">
              <a:lnSpc>
                <a:spcPct val="100000"/>
              </a:lnSpc>
              <a:buClr>
                <a:srgbClr val="000000"/>
              </a:buClr>
              <a:buFont typeface="Roboto Mono Medium"/>
              <a:buChar char="➔"/>
            </a:pPr>
            <a:r>
              <a:rPr b="0" lang="en" sz="1600" spc="-1" strike="noStrike">
                <a:solidFill>
                  <a:srgbClr val="000000"/>
                </a:solidFill>
                <a:latin typeface="Roboto Mono Medium"/>
                <a:ea typeface="Roboto Mono Medium"/>
              </a:rPr>
              <a:t>Yes we can improve it by removing the body of the method and just declaring it in the class Language</a:t>
            </a:r>
            <a:endParaRPr b="0" lang="en-IN" sz="1600" spc="-1" strike="noStrike">
              <a:solidFill>
                <a:srgbClr val="ffffff"/>
              </a:solidFill>
              <a:latin typeface="Arial"/>
            </a:endParaRPr>
          </a:p>
          <a:p>
            <a:pPr marL="457200">
              <a:lnSpc>
                <a:spcPct val="100000"/>
              </a:lnSpc>
              <a:tabLst>
                <a:tab algn="l" pos="0"/>
              </a:tabLst>
            </a:pPr>
            <a:r>
              <a:rPr b="0" lang="en" sz="1600" spc="-1" strike="noStrike">
                <a:solidFill>
                  <a:srgbClr val="000000"/>
                </a:solidFill>
                <a:latin typeface="Roboto Mono Medium"/>
                <a:ea typeface="Roboto Mono Medium"/>
              </a:rPr>
              <a:t> </a:t>
            </a:r>
            <a:endParaRPr b="0" lang="en-IN" sz="16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600" spc="-1" strike="noStrike">
                <a:solidFill>
                  <a:srgbClr val="000000"/>
                </a:solidFill>
                <a:latin typeface="Roboto Mono Medium"/>
                <a:ea typeface="Roboto Mono Medium"/>
              </a:rPr>
              <a:t>But to do this we must prefix the method as well as the class with the keyword </a:t>
            </a:r>
            <a:r>
              <a:rPr b="0" lang="en" sz="1600" spc="-1" strike="noStrike">
                <a:solidFill>
                  <a:srgbClr val="0000ff"/>
                </a:solidFill>
                <a:latin typeface="Roboto Mono Medium"/>
                <a:ea typeface="Roboto Mono Medium"/>
              </a:rPr>
              <a:t>abstract </a:t>
            </a:r>
            <a:endParaRPr b="0" lang="en-IN" sz="1600" spc="-1" strike="noStrike">
              <a:solidFill>
                <a:srgbClr val="ffffff"/>
              </a:solidFill>
              <a:latin typeface="Arial"/>
            </a:endParaRPr>
          </a:p>
        </p:txBody>
      </p:sp>
      <p:sp>
        <p:nvSpPr>
          <p:cNvPr id="783" name="Google Shape;1317;p162"/>
          <p:cNvSpPr/>
          <p:nvPr/>
        </p:nvSpPr>
        <p:spPr>
          <a:xfrm>
            <a:off x="1788840" y="3306240"/>
            <a:ext cx="6334200" cy="124992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ff00ff"/>
                </a:solidFill>
                <a:latin typeface="Roboto Mono Medium"/>
                <a:ea typeface="Roboto Mono Medium"/>
              </a:rPr>
              <a:t>abstract </a:t>
            </a:r>
            <a:r>
              <a:rPr b="0" lang="en" sz="1400" spc="-1" strike="noStrike">
                <a:solidFill>
                  <a:srgbClr val="00ff00"/>
                </a:solidFill>
                <a:latin typeface="Roboto Mono Medium"/>
                <a:ea typeface="Roboto Mono Medium"/>
              </a:rPr>
              <a:t>class Language</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	</a:t>
            </a:r>
            <a:r>
              <a:rPr b="0" lang="en" sz="1400" spc="-1" strike="noStrike">
                <a:solidFill>
                  <a:srgbClr val="ff00ff"/>
                </a:solidFill>
                <a:latin typeface="Roboto Mono Medium"/>
                <a:ea typeface="Roboto Mono Medium"/>
              </a:rPr>
              <a:t>abstract </a:t>
            </a:r>
            <a:r>
              <a:rPr b="0" lang="en" sz="1400" spc="-1" strike="noStrike">
                <a:solidFill>
                  <a:srgbClr val="00ff00"/>
                </a:solidFill>
                <a:latin typeface="Roboto Mono Medium"/>
                <a:ea typeface="Roboto Mono Medium"/>
              </a:rPr>
              <a:t>public void greetings();</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Roboto Mono Medium"/>
                <a:ea typeface="Roboto Mono Medium"/>
              </a:rPr>
              <a:t>}</a:t>
            </a:r>
            <a:endParaRPr b="0" lang="en-IN" sz="1400" spc="-1" strike="noStrike">
              <a:solidFill>
                <a:srgbClr val="ffffff"/>
              </a:solidFill>
              <a:latin typeface="Arial"/>
            </a:endParaRPr>
          </a:p>
        </p:txBody>
      </p:sp>
      <p:sp>
        <p:nvSpPr>
          <p:cNvPr id="784" name="Google Shape;1318;p162"/>
          <p:cNvSpPr/>
          <p:nvPr/>
        </p:nvSpPr>
        <p:spPr>
          <a:xfrm>
            <a:off x="1386720" y="2763360"/>
            <a:ext cx="713844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For ex:-</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791" dur="indefinite" restart="never" nodeType="tmRoot">
          <p:childTnLst>
            <p:seq>
              <p:cTn id="1792" dur="indefinite" nodeType="mainSeq">
                <p:childTnLst>
                  <p:par>
                    <p:cTn id="1793" fill="hold">
                      <p:stCondLst>
                        <p:cond delay="indefinite"/>
                      </p:stCondLst>
                      <p:childTnLst>
                        <p:par>
                          <p:cTn id="1794" fill="hold">
                            <p:stCondLst>
                              <p:cond delay="0"/>
                            </p:stCondLst>
                            <p:childTnLst>
                              <p:par>
                                <p:cTn id="1795" nodeType="clickEffect" fill="hold" presetClass="entr" presetID="10">
                                  <p:stCondLst>
                                    <p:cond delay="0"/>
                                  </p:stCondLst>
                                  <p:childTnLst>
                                    <p:set>
                                      <p:cBhvr>
                                        <p:cTn id="1796" dur="1" fill="hold">
                                          <p:stCondLst>
                                            <p:cond delay="0"/>
                                          </p:stCondLst>
                                        </p:cTn>
                                        <p:tgtEl>
                                          <p:spTgt spid="782">
                                            <p:txEl>
                                              <p:pRg st="0" end="0"/>
                                            </p:txEl>
                                          </p:spTgt>
                                        </p:tgtEl>
                                        <p:attrNameLst>
                                          <p:attrName>style.visibility</p:attrName>
                                        </p:attrNameLst>
                                      </p:cBhvr>
                                      <p:to>
                                        <p:strVal val="visible"/>
                                      </p:to>
                                    </p:set>
                                    <p:animEffect filter="fade" transition="in">
                                      <p:cBhvr additive="repl">
                                        <p:cTn id="1797" dur="1000"/>
                                        <p:tgtEl>
                                          <p:spTgt spid="782">
                                            <p:txEl>
                                              <p:pRg st="0" end="0"/>
                                            </p:txEl>
                                          </p:spTgt>
                                        </p:tgtEl>
                                      </p:cBhvr>
                                    </p:animEffect>
                                  </p:childTnLst>
                                </p:cTn>
                              </p:par>
                            </p:childTnLst>
                          </p:cTn>
                        </p:par>
                      </p:childTnLst>
                    </p:cTn>
                  </p:par>
                  <p:par>
                    <p:cTn id="1798" fill="hold">
                      <p:stCondLst>
                        <p:cond delay="indefinite"/>
                      </p:stCondLst>
                      <p:childTnLst>
                        <p:par>
                          <p:cTn id="1799" fill="hold">
                            <p:stCondLst>
                              <p:cond delay="0"/>
                            </p:stCondLst>
                            <p:childTnLst>
                              <p:par>
                                <p:cTn id="1800" nodeType="clickEffect" fill="hold" presetClass="entr" presetID="10">
                                  <p:stCondLst>
                                    <p:cond delay="0"/>
                                  </p:stCondLst>
                                  <p:childTnLst>
                                    <p:set>
                                      <p:cBhvr>
                                        <p:cTn id="1801" dur="1" fill="hold">
                                          <p:stCondLst>
                                            <p:cond delay="0"/>
                                          </p:stCondLst>
                                        </p:cTn>
                                        <p:tgtEl>
                                          <p:spTgt spid="782">
                                            <p:txEl>
                                              <p:pRg st="1" end="1"/>
                                            </p:txEl>
                                          </p:spTgt>
                                        </p:tgtEl>
                                        <p:attrNameLst>
                                          <p:attrName>style.visibility</p:attrName>
                                        </p:attrNameLst>
                                      </p:cBhvr>
                                      <p:to>
                                        <p:strVal val="visible"/>
                                      </p:to>
                                    </p:set>
                                    <p:animEffect filter="fade" transition="in">
                                      <p:cBhvr additive="repl">
                                        <p:cTn id="1802" dur="1000"/>
                                        <p:tgtEl>
                                          <p:spTgt spid="782">
                                            <p:txEl>
                                              <p:pRg st="1" end="1"/>
                                            </p:txEl>
                                          </p:spTgt>
                                        </p:tgtEl>
                                      </p:cBhvr>
                                    </p:animEffect>
                                  </p:childTnLst>
                                </p:cTn>
                              </p:par>
                            </p:childTnLst>
                          </p:cTn>
                        </p:par>
                      </p:childTnLst>
                    </p:cTn>
                  </p:par>
                  <p:par>
                    <p:cTn id="1803" fill="hold">
                      <p:stCondLst>
                        <p:cond delay="indefinite"/>
                      </p:stCondLst>
                      <p:childTnLst>
                        <p:par>
                          <p:cTn id="1804" fill="hold">
                            <p:stCondLst>
                              <p:cond delay="0"/>
                            </p:stCondLst>
                            <p:childTnLst>
                              <p:par>
                                <p:cTn id="1805" nodeType="clickEffect" fill="hold" presetClass="entr" presetID="10">
                                  <p:stCondLst>
                                    <p:cond delay="0"/>
                                  </p:stCondLst>
                                  <p:childTnLst>
                                    <p:set>
                                      <p:cBhvr>
                                        <p:cTn id="1806" dur="1" fill="hold">
                                          <p:stCondLst>
                                            <p:cond delay="0"/>
                                          </p:stCondLst>
                                        </p:cTn>
                                        <p:tgtEl>
                                          <p:spTgt spid="782">
                                            <p:txEl>
                                              <p:pRg st="2" end="2"/>
                                            </p:txEl>
                                          </p:spTgt>
                                        </p:tgtEl>
                                        <p:attrNameLst>
                                          <p:attrName>style.visibility</p:attrName>
                                        </p:attrNameLst>
                                      </p:cBhvr>
                                      <p:to>
                                        <p:strVal val="visible"/>
                                      </p:to>
                                    </p:set>
                                    <p:animEffect filter="fade" transition="in">
                                      <p:cBhvr additive="repl">
                                        <p:cTn id="1807" dur="1000"/>
                                        <p:tgtEl>
                                          <p:spTgt spid="782">
                                            <p:txEl>
                                              <p:pRg st="2" end="2"/>
                                            </p:txEl>
                                          </p:spTgt>
                                        </p:tgtEl>
                                      </p:cBhvr>
                                    </p:animEffect>
                                  </p:childTnLst>
                                </p:cTn>
                              </p:par>
                            </p:childTnLst>
                          </p:cTn>
                        </p:par>
                      </p:childTnLst>
                    </p:cTn>
                  </p:par>
                  <p:par>
                    <p:cTn id="1808" fill="hold">
                      <p:stCondLst>
                        <p:cond delay="indefinite"/>
                      </p:stCondLst>
                      <p:childTnLst>
                        <p:par>
                          <p:cTn id="1809" fill="hold">
                            <p:stCondLst>
                              <p:cond delay="0"/>
                            </p:stCondLst>
                            <p:childTnLst>
                              <p:par>
                                <p:cTn id="1810" nodeType="clickEffect" fill="hold" presetClass="entr" presetID="10">
                                  <p:stCondLst>
                                    <p:cond delay="0"/>
                                  </p:stCondLst>
                                  <p:childTnLst>
                                    <p:set>
                                      <p:cBhvr>
                                        <p:cTn id="1811" dur="1" fill="hold">
                                          <p:stCondLst>
                                            <p:cond delay="0"/>
                                          </p:stCondLst>
                                        </p:cTn>
                                        <p:tgtEl>
                                          <p:spTgt spid="784"/>
                                        </p:tgtEl>
                                        <p:attrNameLst>
                                          <p:attrName>style.visibility</p:attrName>
                                        </p:attrNameLst>
                                      </p:cBhvr>
                                      <p:to>
                                        <p:strVal val="visible"/>
                                      </p:to>
                                    </p:set>
                                    <p:animEffect filter="fade" transition="in">
                                      <p:cBhvr additive="repl">
                                        <p:cTn id="1812" dur="1000"/>
                                        <p:tgtEl>
                                          <p:spTgt spid="784"/>
                                        </p:tgtEl>
                                      </p:cBhvr>
                                    </p:animEffect>
                                  </p:childTnLst>
                                </p:cTn>
                              </p:par>
                              <p:par>
                                <p:cTn id="1813" nodeType="withEffect" fill="hold" presetClass="entr" presetID="10">
                                  <p:stCondLst>
                                    <p:cond delay="0"/>
                                  </p:stCondLst>
                                  <p:childTnLst>
                                    <p:set>
                                      <p:cBhvr>
                                        <p:cTn id="1814" dur="1" fill="hold">
                                          <p:stCondLst>
                                            <p:cond delay="0"/>
                                          </p:stCondLst>
                                        </p:cTn>
                                        <p:tgtEl>
                                          <p:spTgt spid="783"/>
                                        </p:tgtEl>
                                        <p:attrNameLst>
                                          <p:attrName>style.visibility</p:attrName>
                                        </p:attrNameLst>
                                      </p:cBhvr>
                                      <p:to>
                                        <p:strVal val="visible"/>
                                      </p:to>
                                    </p:set>
                                    <p:animEffect filter="fade" transition="in">
                                      <p:cBhvr additive="repl">
                                        <p:cTn id="1815" dur="1000"/>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200" spc="-1" strike="noStrike">
                <a:solidFill>
                  <a:srgbClr val="ff0000"/>
                </a:solidFill>
                <a:latin typeface="Concert One"/>
                <a:ea typeface="Concert One"/>
              </a:rPr>
              <a:t>When we should declare a method as abstract ?</a:t>
            </a:r>
            <a:endParaRPr b="0" lang="en-IN" sz="2200" spc="-1" strike="noStrike">
              <a:solidFill>
                <a:srgbClr val="000000"/>
              </a:solidFill>
              <a:latin typeface="Arial"/>
            </a:endParaRPr>
          </a:p>
        </p:txBody>
      </p:sp>
      <p:sp>
        <p:nvSpPr>
          <p:cNvPr id="786" name="Google Shape;1324;p163"/>
          <p:cNvSpPr/>
          <p:nvPr/>
        </p:nvSpPr>
        <p:spPr>
          <a:xfrm>
            <a:off x="1341720" y="1509840"/>
            <a:ext cx="7117200" cy="2011320"/>
          </a:xfrm>
          <a:prstGeom prst="rect">
            <a:avLst/>
          </a:prstGeom>
          <a:noFill/>
          <a:ln w="0">
            <a:noFill/>
          </a:ln>
        </p:spPr>
        <p:style>
          <a:lnRef idx="0"/>
          <a:fillRef idx="0"/>
          <a:effectRef idx="0"/>
          <a:fontRef idx="minor"/>
        </p:style>
        <p:txBody>
          <a:bodyPr tIns="91440" bIns="91440" anchor="t">
            <a:spAutoFit/>
          </a:bodyPr>
          <a:p>
            <a:pPr marL="457200" indent="-324000">
              <a:lnSpc>
                <a:spcPct val="100000"/>
              </a:lnSpc>
              <a:buClr>
                <a:srgbClr val="000000"/>
              </a:buClr>
              <a:buFont typeface="Roboto Mono Medium"/>
              <a:buChar char="➔"/>
            </a:pPr>
            <a:r>
              <a:rPr b="0" lang="en" sz="1500" spc="-1" strike="noStrike">
                <a:solidFill>
                  <a:srgbClr val="000000"/>
                </a:solidFill>
                <a:latin typeface="Roboto Mono Medium"/>
                <a:ea typeface="Roboto Mono Medium"/>
              </a:rPr>
              <a:t>There are situations when we have a method in super class which cannot be implemented properly due to lack of information in super class. </a:t>
            </a:r>
            <a:endParaRPr b="0" lang="en-IN" sz="1500" spc="-1" strike="noStrike">
              <a:solidFill>
                <a:srgbClr val="ffffff"/>
              </a:solidFill>
              <a:latin typeface="Arial"/>
            </a:endParaRPr>
          </a:p>
          <a:p>
            <a:pPr marL="457200">
              <a:lnSpc>
                <a:spcPct val="100000"/>
              </a:lnSpc>
              <a:tabLst>
                <a:tab algn="l" pos="0"/>
              </a:tabLst>
            </a:pPr>
            <a:endParaRPr b="0" lang="en-IN" sz="1500" spc="-1" strike="noStrike">
              <a:solidFill>
                <a:srgbClr val="ffffff"/>
              </a:solidFill>
              <a:latin typeface="Arial"/>
            </a:endParaRPr>
          </a:p>
          <a:p>
            <a:pPr marL="457200">
              <a:lnSpc>
                <a:spcPct val="100000"/>
              </a:lnSpc>
              <a:tabLst>
                <a:tab algn="l" pos="0"/>
              </a:tabLst>
            </a:pPr>
            <a:endParaRPr b="0" lang="en-IN" sz="1500" spc="-1" strike="noStrike">
              <a:solidFill>
                <a:srgbClr val="ffffff"/>
              </a:solidFill>
              <a:latin typeface="Arial"/>
            </a:endParaRPr>
          </a:p>
          <a:p>
            <a:pPr marL="457200">
              <a:lnSpc>
                <a:spcPct val="100000"/>
              </a:lnSpc>
              <a:tabLst>
                <a:tab algn="l" pos="0"/>
              </a:tabLst>
            </a:pPr>
            <a:endParaRPr b="0" lang="en-IN" sz="1500" spc="-1" strike="noStrike">
              <a:solidFill>
                <a:srgbClr val="ffffff"/>
              </a:solidFill>
              <a:latin typeface="Arial"/>
            </a:endParaRPr>
          </a:p>
          <a:p>
            <a:pPr marL="457200" indent="-324000">
              <a:lnSpc>
                <a:spcPct val="10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But we need this method for achieving runtime polymorphism and thus in such cases we must declare a method as abstract.</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816" dur="indefinite" restart="never" nodeType="tmRoot">
          <p:childTnLst>
            <p:seq>
              <p:cTn id="1817" dur="indefinite" nodeType="mainSeq">
                <p:childTnLst>
                  <p:par>
                    <p:cTn id="1818" fill="hold">
                      <p:stCondLst>
                        <p:cond delay="indefinite"/>
                      </p:stCondLst>
                      <p:childTnLst>
                        <p:par>
                          <p:cTn id="1819" fill="hold">
                            <p:stCondLst>
                              <p:cond delay="0"/>
                            </p:stCondLst>
                            <p:childTnLst>
                              <p:par>
                                <p:cTn id="1820" nodeType="clickEffect" fill="hold" presetClass="entr" presetID="10">
                                  <p:stCondLst>
                                    <p:cond delay="0"/>
                                  </p:stCondLst>
                                  <p:childTnLst>
                                    <p:set>
                                      <p:cBhvr>
                                        <p:cTn id="1821" dur="1" fill="hold">
                                          <p:stCondLst>
                                            <p:cond delay="0"/>
                                          </p:stCondLst>
                                        </p:cTn>
                                        <p:tgtEl>
                                          <p:spTgt spid="786">
                                            <p:txEl>
                                              <p:pRg st="0" end="0"/>
                                            </p:txEl>
                                          </p:spTgt>
                                        </p:tgtEl>
                                        <p:attrNameLst>
                                          <p:attrName>style.visibility</p:attrName>
                                        </p:attrNameLst>
                                      </p:cBhvr>
                                      <p:to>
                                        <p:strVal val="visible"/>
                                      </p:to>
                                    </p:set>
                                    <p:animEffect filter="fade" transition="in">
                                      <p:cBhvr additive="repl">
                                        <p:cTn id="1822" dur="1000"/>
                                        <p:tgtEl>
                                          <p:spTgt spid="786">
                                            <p:txEl>
                                              <p:pRg st="0" end="0"/>
                                            </p:txEl>
                                          </p:spTgt>
                                        </p:tgtEl>
                                      </p:cBhvr>
                                    </p:animEffect>
                                  </p:childTnLst>
                                </p:cTn>
                              </p:par>
                            </p:childTnLst>
                          </p:cTn>
                        </p:par>
                      </p:childTnLst>
                    </p:cTn>
                  </p:par>
                  <p:par>
                    <p:cTn id="1823" fill="hold">
                      <p:stCondLst>
                        <p:cond delay="indefinite"/>
                      </p:stCondLst>
                      <p:childTnLst>
                        <p:par>
                          <p:cTn id="1824" fill="hold">
                            <p:stCondLst>
                              <p:cond delay="0"/>
                            </p:stCondLst>
                            <p:childTnLst>
                              <p:par>
                                <p:cTn id="1825" nodeType="clickEffect" fill="hold" presetClass="entr" presetID="10">
                                  <p:stCondLst>
                                    <p:cond delay="0"/>
                                  </p:stCondLst>
                                  <p:childTnLst>
                                    <p:set>
                                      <p:cBhvr>
                                        <p:cTn id="1826" dur="1" fill="hold">
                                          <p:stCondLst>
                                            <p:cond delay="0"/>
                                          </p:stCondLst>
                                        </p:cTn>
                                        <p:tgtEl>
                                          <p:spTgt spid="786">
                                            <p:txEl>
                                              <p:pRg st="1" end="1"/>
                                            </p:txEl>
                                          </p:spTgt>
                                        </p:tgtEl>
                                        <p:attrNameLst>
                                          <p:attrName>style.visibility</p:attrName>
                                        </p:attrNameLst>
                                      </p:cBhvr>
                                      <p:to>
                                        <p:strVal val="visible"/>
                                      </p:to>
                                    </p:set>
                                    <p:animEffect filter="fade" transition="in">
                                      <p:cBhvr additive="repl">
                                        <p:cTn id="1827" dur="1000"/>
                                        <p:tgtEl>
                                          <p:spTgt spid="786">
                                            <p:txEl>
                                              <p:pRg st="1" end="1"/>
                                            </p:txEl>
                                          </p:spTgt>
                                        </p:tgtEl>
                                      </p:cBhvr>
                                    </p:animEffect>
                                  </p:childTnLst>
                                </p:cTn>
                              </p:par>
                            </p:childTnLst>
                          </p:cTn>
                        </p:par>
                      </p:childTnLst>
                    </p:cTn>
                  </p:par>
                  <p:par>
                    <p:cTn id="1828" fill="hold">
                      <p:stCondLst>
                        <p:cond delay="indefinite"/>
                      </p:stCondLst>
                      <p:childTnLst>
                        <p:par>
                          <p:cTn id="1829" fill="hold">
                            <p:stCondLst>
                              <p:cond delay="0"/>
                            </p:stCondLst>
                            <p:childTnLst>
                              <p:par>
                                <p:cTn id="1830" nodeType="clickEffect" fill="hold" presetClass="entr" presetID="10">
                                  <p:stCondLst>
                                    <p:cond delay="0"/>
                                  </p:stCondLst>
                                  <p:childTnLst>
                                    <p:set>
                                      <p:cBhvr>
                                        <p:cTn id="1831" dur="1" fill="hold">
                                          <p:stCondLst>
                                            <p:cond delay="0"/>
                                          </p:stCondLst>
                                        </p:cTn>
                                        <p:tgtEl>
                                          <p:spTgt spid="786">
                                            <p:txEl>
                                              <p:pRg st="2" end="2"/>
                                            </p:txEl>
                                          </p:spTgt>
                                        </p:tgtEl>
                                        <p:attrNameLst>
                                          <p:attrName>style.visibility</p:attrName>
                                        </p:attrNameLst>
                                      </p:cBhvr>
                                      <p:to>
                                        <p:strVal val="visible"/>
                                      </p:to>
                                    </p:set>
                                    <p:animEffect filter="fade" transition="in">
                                      <p:cBhvr additive="repl">
                                        <p:cTn id="1832" dur="1000"/>
                                        <p:tgtEl>
                                          <p:spTgt spid="786">
                                            <p:txEl>
                                              <p:pRg st="2" end="2"/>
                                            </p:txEl>
                                          </p:spTgt>
                                        </p:tgtEl>
                                      </p:cBhvr>
                                    </p:animEffect>
                                  </p:childTnLst>
                                </p:cTn>
                              </p:par>
                            </p:childTnLst>
                          </p:cTn>
                        </p:par>
                      </p:childTnLst>
                    </p:cTn>
                  </p:par>
                  <p:par>
                    <p:cTn id="1833" fill="hold">
                      <p:stCondLst>
                        <p:cond delay="indefinite"/>
                      </p:stCondLst>
                      <p:childTnLst>
                        <p:par>
                          <p:cTn id="1834" fill="hold">
                            <p:stCondLst>
                              <p:cond delay="0"/>
                            </p:stCondLst>
                            <p:childTnLst>
                              <p:par>
                                <p:cTn id="1835" nodeType="clickEffect" fill="hold" presetClass="entr" presetID="10">
                                  <p:stCondLst>
                                    <p:cond delay="0"/>
                                  </p:stCondLst>
                                  <p:childTnLst>
                                    <p:set>
                                      <p:cBhvr>
                                        <p:cTn id="1836" dur="1" fill="hold">
                                          <p:stCondLst>
                                            <p:cond delay="0"/>
                                          </p:stCondLst>
                                        </p:cTn>
                                        <p:tgtEl>
                                          <p:spTgt spid="786">
                                            <p:txEl>
                                              <p:pRg st="3" end="3"/>
                                            </p:txEl>
                                          </p:spTgt>
                                        </p:tgtEl>
                                        <p:attrNameLst>
                                          <p:attrName>style.visibility</p:attrName>
                                        </p:attrNameLst>
                                      </p:cBhvr>
                                      <p:to>
                                        <p:strVal val="visible"/>
                                      </p:to>
                                    </p:set>
                                    <p:animEffect filter="fade" transition="in">
                                      <p:cBhvr additive="repl">
                                        <p:cTn id="1837" dur="1000"/>
                                        <p:tgtEl>
                                          <p:spTgt spid="786">
                                            <p:txEl>
                                              <p:pRg st="3" end="3"/>
                                            </p:txEl>
                                          </p:spTgt>
                                        </p:tgtEl>
                                      </p:cBhvr>
                                    </p:animEffect>
                                  </p:childTnLst>
                                </p:cTn>
                              </p:par>
                            </p:childTnLst>
                          </p:cTn>
                        </p:par>
                      </p:childTnLst>
                    </p:cTn>
                  </p:par>
                  <p:par>
                    <p:cTn id="1838" fill="hold">
                      <p:stCondLst>
                        <p:cond delay="indefinite"/>
                      </p:stCondLst>
                      <p:childTnLst>
                        <p:par>
                          <p:cTn id="1839" fill="hold">
                            <p:stCondLst>
                              <p:cond delay="0"/>
                            </p:stCondLst>
                            <p:childTnLst>
                              <p:par>
                                <p:cTn id="1840" nodeType="clickEffect" fill="hold" presetClass="entr" presetID="10">
                                  <p:stCondLst>
                                    <p:cond delay="0"/>
                                  </p:stCondLst>
                                  <p:childTnLst>
                                    <p:set>
                                      <p:cBhvr>
                                        <p:cTn id="1841" dur="1" fill="hold">
                                          <p:stCondLst>
                                            <p:cond delay="0"/>
                                          </p:stCondLst>
                                        </p:cTn>
                                        <p:tgtEl>
                                          <p:spTgt spid="786">
                                            <p:txEl>
                                              <p:pRg st="4" end="4"/>
                                            </p:txEl>
                                          </p:spTgt>
                                        </p:tgtEl>
                                        <p:attrNameLst>
                                          <p:attrName>style.visibility</p:attrName>
                                        </p:attrNameLst>
                                      </p:cBhvr>
                                      <p:to>
                                        <p:strVal val="visible"/>
                                      </p:to>
                                    </p:set>
                                    <p:animEffect filter="fade" transition="in">
                                      <p:cBhvr additive="repl">
                                        <p:cTn id="1842" dur="1000"/>
                                        <p:tgtEl>
                                          <p:spTgt spid="78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200" spc="-1" strike="noStrike">
                <a:solidFill>
                  <a:srgbClr val="ff0000"/>
                </a:solidFill>
                <a:latin typeface="Concert One"/>
                <a:ea typeface="Concert One"/>
              </a:rPr>
              <a:t>For ex:-</a:t>
            </a:r>
            <a:endParaRPr b="0" lang="en-IN" sz="2200" spc="-1" strike="noStrike">
              <a:solidFill>
                <a:srgbClr val="000000"/>
              </a:solidFill>
              <a:latin typeface="Arial"/>
            </a:endParaRPr>
          </a:p>
        </p:txBody>
      </p:sp>
      <p:sp>
        <p:nvSpPr>
          <p:cNvPr id="788" name="Google Shape;1330;p164"/>
          <p:cNvSpPr/>
          <p:nvPr/>
        </p:nvSpPr>
        <p:spPr>
          <a:xfrm>
            <a:off x="1341720" y="1509840"/>
            <a:ext cx="7117200" cy="2256120"/>
          </a:xfrm>
          <a:prstGeom prst="rect">
            <a:avLst/>
          </a:prstGeom>
          <a:noFill/>
          <a:ln w="0">
            <a:noFill/>
          </a:ln>
        </p:spPr>
        <p:style>
          <a:lnRef idx="0"/>
          <a:fillRef idx="0"/>
          <a:effectRef idx="0"/>
          <a:fontRef idx="minor"/>
        </p:style>
        <p:txBody>
          <a:bodyPr tIns="91440" bIns="91440" anchor="t">
            <a:spAutoFit/>
          </a:bodyPr>
          <a:p>
            <a:pPr marL="457200" indent="-304920">
              <a:lnSpc>
                <a:spcPct val="100000"/>
              </a:lnSpc>
              <a:buClr>
                <a:srgbClr val="000000"/>
              </a:buClr>
              <a:buFont typeface="Roboto Mono Medium"/>
              <a:buChar char="➔"/>
            </a:pPr>
            <a:r>
              <a:rPr b="0" lang="en" sz="1700" spc="-1" strike="noStrike">
                <a:solidFill>
                  <a:srgbClr val="000000"/>
                </a:solidFill>
                <a:latin typeface="Roboto Mono Medium"/>
                <a:ea typeface="Roboto Mono Medium"/>
              </a:rPr>
              <a:t>Suppose we have class called Instrument and the class has a method called </a:t>
            </a:r>
            <a:r>
              <a:rPr b="0" lang="en" sz="1700" spc="-1" strike="noStrike">
                <a:solidFill>
                  <a:srgbClr val="9900ff"/>
                </a:solidFill>
                <a:latin typeface="Roboto Mono Medium"/>
                <a:ea typeface="Roboto Mono Medium"/>
              </a:rPr>
              <a:t>sound ()</a:t>
            </a:r>
            <a:r>
              <a:rPr b="0" lang="en" sz="1700" spc="-1" strike="noStrike">
                <a:solidFill>
                  <a:srgbClr val="000000"/>
                </a:solidFill>
                <a:latin typeface="Roboto Mono Medium"/>
                <a:ea typeface="Roboto Mono Medium"/>
              </a:rPr>
              <a:t>.</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What will be the implementation of </a:t>
            </a:r>
            <a:r>
              <a:rPr b="0" lang="en" sz="1700" spc="-1" strike="noStrike">
                <a:solidFill>
                  <a:srgbClr val="9900ff"/>
                </a:solidFill>
                <a:latin typeface="Roboto Mono Medium"/>
                <a:ea typeface="Roboto Mono Medium"/>
              </a:rPr>
              <a:t>sound ()</a:t>
            </a:r>
            <a:r>
              <a:rPr b="0" lang="en" sz="1700" spc="-1" strike="noStrike">
                <a:solidFill>
                  <a:srgbClr val="000000"/>
                </a:solidFill>
                <a:latin typeface="Roboto Mono Medium"/>
                <a:ea typeface="Roboto Mono Medium"/>
              </a:rPr>
              <a:t> in the Instrument ?</a:t>
            </a:r>
            <a:endParaRPr b="0" lang="en-IN" sz="1700" spc="-1" strike="noStrike">
              <a:solidFill>
                <a:srgbClr val="ffffff"/>
              </a:solidFill>
              <a:latin typeface="Arial"/>
            </a:endParaRPr>
          </a:p>
          <a:p>
            <a:pPr marL="1371600">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843" dur="indefinite" restart="never" nodeType="tmRoot">
          <p:childTnLst>
            <p:seq>
              <p:cTn id="1844" dur="indefinite" nodeType="mainSeq">
                <p:childTnLst>
                  <p:par>
                    <p:cTn id="1845" fill="hold">
                      <p:stCondLst>
                        <p:cond delay="indefinite"/>
                      </p:stCondLst>
                      <p:childTnLst>
                        <p:par>
                          <p:cTn id="1846" fill="hold">
                            <p:stCondLst>
                              <p:cond delay="0"/>
                            </p:stCondLst>
                            <p:childTnLst>
                              <p:par>
                                <p:cTn id="1847" nodeType="clickEffect" fill="hold" presetClass="entr" presetID="10">
                                  <p:stCondLst>
                                    <p:cond delay="0"/>
                                  </p:stCondLst>
                                  <p:childTnLst>
                                    <p:set>
                                      <p:cBhvr>
                                        <p:cTn id="1848" dur="1" fill="hold">
                                          <p:stCondLst>
                                            <p:cond delay="0"/>
                                          </p:stCondLst>
                                        </p:cTn>
                                        <p:tgtEl>
                                          <p:spTgt spid="788"/>
                                        </p:tgtEl>
                                        <p:attrNameLst>
                                          <p:attrName>style.visibility</p:attrName>
                                        </p:attrNameLst>
                                      </p:cBhvr>
                                      <p:to>
                                        <p:strVal val="visible"/>
                                      </p:to>
                                    </p:set>
                                    <p:animEffect filter="fade" transition="in">
                                      <p:cBhvr additive="repl">
                                        <p:cTn id="1849" dur="10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9" name="Google Shape;1335;p165" descr=""/>
          <p:cNvPicPr/>
          <p:nvPr/>
        </p:nvPicPr>
        <p:blipFill>
          <a:blip r:embed="rId1"/>
          <a:stretch/>
        </p:blipFill>
        <p:spPr>
          <a:xfrm>
            <a:off x="5053680" y="185400"/>
            <a:ext cx="3365640" cy="1047240"/>
          </a:xfrm>
          <a:prstGeom prst="rect">
            <a:avLst/>
          </a:prstGeom>
          <a:ln w="0">
            <a:noFill/>
          </a:ln>
          <a:effectLst>
            <a:outerShdw algn="bl" blurRad="57240" dir="5400000" dist="19080" rotWithShape="0">
              <a:srgbClr val="000000">
                <a:alpha val="50000"/>
              </a:srgbClr>
            </a:outerShdw>
          </a:effectLst>
        </p:spPr>
      </p:pic>
      <p:grpSp>
        <p:nvGrpSpPr>
          <p:cNvPr id="790" name="Google Shape;1336;p165"/>
          <p:cNvGrpSpPr/>
          <p:nvPr/>
        </p:nvGrpSpPr>
        <p:grpSpPr>
          <a:xfrm>
            <a:off x="7739640" y="667800"/>
            <a:ext cx="376920" cy="490320"/>
            <a:chOff x="7739640" y="667800"/>
            <a:chExt cx="376920" cy="490320"/>
          </a:xfrm>
        </p:grpSpPr>
        <p:sp>
          <p:nvSpPr>
            <p:cNvPr id="791" name="Google Shape;1337;p165"/>
            <p:cNvSpPr/>
            <p:nvPr/>
          </p:nvSpPr>
          <p:spPr>
            <a:xfrm rot="913800">
              <a:off x="7791840" y="69588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92" name="Google Shape;1338;p165"/>
            <p:cNvSpPr/>
            <p:nvPr/>
          </p:nvSpPr>
          <p:spPr>
            <a:xfrm rot="913800">
              <a:off x="7883280" y="73332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793" name="Google Shape;1339;p165"/>
            <p:cNvSpPr/>
            <p:nvPr/>
          </p:nvSpPr>
          <p:spPr>
            <a:xfrm rot="913800">
              <a:off x="7937640" y="77400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794" name="Google Shape;1340;p165"/>
            <p:cNvSpPr/>
            <p:nvPr/>
          </p:nvSpPr>
          <p:spPr>
            <a:xfrm rot="913800">
              <a:off x="7951320" y="86868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795" name="PlaceHolder 1"/>
          <p:cNvSpPr>
            <a:spLocks noGrp="1"/>
          </p:cNvSpPr>
          <p:nvPr>
            <p:ph/>
          </p:nvPr>
        </p:nvSpPr>
        <p:spPr>
          <a:xfrm>
            <a:off x="467280" y="861840"/>
            <a:ext cx="3759120" cy="38534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200" spc="-1" strike="noStrike">
                <a:solidFill>
                  <a:srgbClr val="00ff00"/>
                </a:solidFill>
                <a:latin typeface="Consolas"/>
                <a:ea typeface="Consolas"/>
              </a:rPr>
              <a:t>class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public void sound(){</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class Violin extends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public void sound(){</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class Guitar extends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public void sound(){</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796" name="PlaceHolder 2"/>
          <p:cNvSpPr>
            <a:spLocks noGrp="1"/>
          </p:cNvSpPr>
          <p:nvPr>
            <p:ph type="title"/>
          </p:nvPr>
        </p:nvSpPr>
        <p:spPr>
          <a:xfrm>
            <a:off x="419400" y="35172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797" name="PlaceHolder 3"/>
          <p:cNvSpPr>
            <a:spLocks noGrp="1"/>
          </p:cNvSpPr>
          <p:nvPr>
            <p:ph/>
          </p:nvPr>
        </p:nvSpPr>
        <p:spPr>
          <a:xfrm>
            <a:off x="4857120" y="1813320"/>
            <a:ext cx="375912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00ff00"/>
                </a:solidFill>
                <a:highlight>
                  <a:srgbClr val="2b2b2b"/>
                </a:highlight>
                <a:latin typeface="Courier New"/>
                <a:ea typeface="Courier New"/>
              </a:rPr>
              <a:t>class UseInstrument{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static void main(String args[]){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Instrument I1;</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I1=new Violin();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I1.sound();</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I1=new Guitar();</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I1.sound();</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p:txBody>
      </p:sp>
      <p:sp>
        <p:nvSpPr>
          <p:cNvPr id="798" name="PlaceHolder 4"/>
          <p:cNvSpPr>
            <a:spLocks noGrp="1"/>
          </p:cNvSpPr>
          <p:nvPr>
            <p:ph type="title"/>
          </p:nvPr>
        </p:nvSpPr>
        <p:spPr>
          <a:xfrm>
            <a:off x="5007240" y="129168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799" name="PlaceHolder 5"/>
          <p:cNvSpPr>
            <a:spLocks noGrp="1"/>
          </p:cNvSpPr>
          <p:nvPr>
            <p:ph type="title"/>
          </p:nvPr>
        </p:nvSpPr>
        <p:spPr>
          <a:xfrm>
            <a:off x="5128920" y="25740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
        <p:nvSpPr>
          <p:cNvPr id="800" name="Google Shape;1346;p165"/>
          <p:cNvSpPr/>
          <p:nvPr/>
        </p:nvSpPr>
        <p:spPr>
          <a:xfrm>
            <a:off x="3321720" y="3435840"/>
            <a:ext cx="2255040" cy="1288800"/>
          </a:xfrm>
          <a:prstGeom prst="cloudCallout">
            <a:avLst>
              <a:gd name="adj1" fmla="val -97269"/>
              <a:gd name="adj2" fmla="val -189621"/>
            </a:avLst>
          </a:prstGeom>
          <a:solidFill>
            <a:srgbClr val="ffff0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0" lang="en" sz="1300" spc="-1" strike="noStrike">
                <a:solidFill>
                  <a:srgbClr val="000000"/>
                </a:solidFill>
                <a:latin typeface="Concert One"/>
                <a:ea typeface="Concert One"/>
              </a:rPr>
              <a:t>What is the implementation ?</a:t>
            </a:r>
            <a:endParaRPr b="0" lang="en-IN" sz="1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50" dur="indefinite" restart="never" nodeType="tmRoot">
          <p:childTnLst>
            <p:seq>
              <p:cTn id="1851" dur="indefinite" nodeType="mainSeq">
                <p:childTnLst>
                  <p:par>
                    <p:cTn id="1852" fill="hold">
                      <p:stCondLst>
                        <p:cond delay="indefinite"/>
                      </p:stCondLst>
                      <p:childTnLst>
                        <p:par>
                          <p:cTn id="1853" fill="hold">
                            <p:stCondLst>
                              <p:cond delay="0"/>
                            </p:stCondLst>
                            <p:childTnLst>
                              <p:par>
                                <p:cTn id="1854" nodeType="clickEffect" fill="hold" presetClass="entr" presetID="10">
                                  <p:stCondLst>
                                    <p:cond delay="0"/>
                                  </p:stCondLst>
                                  <p:childTnLst>
                                    <p:set>
                                      <p:cBhvr>
                                        <p:cTn id="1855" dur="1" fill="hold">
                                          <p:stCondLst>
                                            <p:cond delay="0"/>
                                          </p:stCondLst>
                                        </p:cTn>
                                        <p:tgtEl>
                                          <p:spTgt spid="795"/>
                                        </p:tgtEl>
                                        <p:attrNameLst>
                                          <p:attrName>style.visibility</p:attrName>
                                        </p:attrNameLst>
                                      </p:cBhvr>
                                      <p:to>
                                        <p:strVal val="visible"/>
                                      </p:to>
                                    </p:set>
                                    <p:animEffect filter="fade" transition="in">
                                      <p:cBhvr additive="repl">
                                        <p:cTn id="1856" dur="1000"/>
                                        <p:tgtEl>
                                          <p:spTgt spid="795"/>
                                        </p:tgtEl>
                                      </p:cBhvr>
                                    </p:animEffect>
                                  </p:childTnLst>
                                </p:cTn>
                              </p:par>
                              <p:par>
                                <p:cTn id="1857" nodeType="withEffect" fill="hold" presetClass="entr" presetID="10">
                                  <p:stCondLst>
                                    <p:cond delay="0"/>
                                  </p:stCondLst>
                                  <p:childTnLst>
                                    <p:set>
                                      <p:cBhvr>
                                        <p:cTn id="1858" dur="1" fill="hold">
                                          <p:stCondLst>
                                            <p:cond delay="0"/>
                                          </p:stCondLst>
                                        </p:cTn>
                                        <p:tgtEl>
                                          <p:spTgt spid="796"/>
                                        </p:tgtEl>
                                        <p:attrNameLst>
                                          <p:attrName>style.visibility</p:attrName>
                                        </p:attrNameLst>
                                      </p:cBhvr>
                                      <p:to>
                                        <p:strVal val="visible"/>
                                      </p:to>
                                    </p:set>
                                    <p:animEffect filter="fade" transition="in">
                                      <p:cBhvr additive="repl">
                                        <p:cTn id="1859" dur="1000"/>
                                        <p:tgtEl>
                                          <p:spTgt spid="796"/>
                                        </p:tgtEl>
                                      </p:cBhvr>
                                    </p:animEffect>
                                  </p:childTnLst>
                                </p:cTn>
                              </p:par>
                              <p:par>
                                <p:cTn id="1860" nodeType="withEffect" fill="hold" presetClass="entr" presetID="10">
                                  <p:stCondLst>
                                    <p:cond delay="0"/>
                                  </p:stCondLst>
                                  <p:childTnLst>
                                    <p:set>
                                      <p:cBhvr>
                                        <p:cTn id="1861" dur="1" fill="hold">
                                          <p:stCondLst>
                                            <p:cond delay="0"/>
                                          </p:stCondLst>
                                        </p:cTn>
                                        <p:tgtEl>
                                          <p:spTgt spid="798"/>
                                        </p:tgtEl>
                                        <p:attrNameLst>
                                          <p:attrName>style.visibility</p:attrName>
                                        </p:attrNameLst>
                                      </p:cBhvr>
                                      <p:to>
                                        <p:strVal val="visible"/>
                                      </p:to>
                                    </p:set>
                                    <p:animEffect filter="fade" transition="in">
                                      <p:cBhvr additive="repl">
                                        <p:cTn id="1862" dur="1000"/>
                                        <p:tgtEl>
                                          <p:spTgt spid="798"/>
                                        </p:tgtEl>
                                      </p:cBhvr>
                                    </p:animEffect>
                                  </p:childTnLst>
                                </p:cTn>
                              </p:par>
                              <p:par>
                                <p:cTn id="1863" nodeType="withEffect" fill="hold" presetClass="entr" presetID="10">
                                  <p:stCondLst>
                                    <p:cond delay="0"/>
                                  </p:stCondLst>
                                  <p:childTnLst>
                                    <p:set>
                                      <p:cBhvr>
                                        <p:cTn id="1864" dur="1" fill="hold">
                                          <p:stCondLst>
                                            <p:cond delay="0"/>
                                          </p:stCondLst>
                                        </p:cTn>
                                        <p:tgtEl>
                                          <p:spTgt spid="797"/>
                                        </p:tgtEl>
                                        <p:attrNameLst>
                                          <p:attrName>style.visibility</p:attrName>
                                        </p:attrNameLst>
                                      </p:cBhvr>
                                      <p:to>
                                        <p:strVal val="visible"/>
                                      </p:to>
                                    </p:set>
                                    <p:animEffect filter="fade" transition="in">
                                      <p:cBhvr additive="repl">
                                        <p:cTn id="1865" dur="1000"/>
                                        <p:tgtEl>
                                          <p:spTgt spid="797"/>
                                        </p:tgtEl>
                                      </p:cBhvr>
                                    </p:animEffect>
                                  </p:childTnLst>
                                </p:cTn>
                              </p:par>
                            </p:childTnLst>
                          </p:cTn>
                        </p:par>
                      </p:childTnLst>
                    </p:cTn>
                  </p:par>
                  <p:par>
                    <p:cTn id="1866" fill="hold">
                      <p:stCondLst>
                        <p:cond delay="indefinite"/>
                      </p:stCondLst>
                      <p:childTnLst>
                        <p:par>
                          <p:cTn id="1867" fill="hold">
                            <p:stCondLst>
                              <p:cond delay="0"/>
                            </p:stCondLst>
                            <p:childTnLst>
                              <p:par>
                                <p:cTn id="1868" nodeType="clickEffect" fill="hold" presetClass="entr" presetID="10">
                                  <p:stCondLst>
                                    <p:cond delay="0"/>
                                  </p:stCondLst>
                                  <p:childTnLst>
                                    <p:set>
                                      <p:cBhvr>
                                        <p:cTn id="1869" dur="1" fill="hold">
                                          <p:stCondLst>
                                            <p:cond delay="0"/>
                                          </p:stCondLst>
                                        </p:cTn>
                                        <p:tgtEl>
                                          <p:spTgt spid="800"/>
                                        </p:tgtEl>
                                        <p:attrNameLst>
                                          <p:attrName>style.visibility</p:attrName>
                                        </p:attrNameLst>
                                      </p:cBhvr>
                                      <p:to>
                                        <p:strVal val="visible"/>
                                      </p:to>
                                    </p:set>
                                    <p:animEffect filter="fade" transition="in">
                                      <p:cBhvr additive="repl">
                                        <p:cTn id="1870"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1" name="Google Shape;1351;p166" descr=""/>
          <p:cNvPicPr/>
          <p:nvPr/>
        </p:nvPicPr>
        <p:blipFill>
          <a:blip r:embed="rId1"/>
          <a:stretch/>
        </p:blipFill>
        <p:spPr>
          <a:xfrm>
            <a:off x="5053680" y="185400"/>
            <a:ext cx="3365640" cy="1047240"/>
          </a:xfrm>
          <a:prstGeom prst="rect">
            <a:avLst/>
          </a:prstGeom>
          <a:ln w="0">
            <a:noFill/>
          </a:ln>
          <a:effectLst>
            <a:outerShdw algn="bl" blurRad="57240" dir="5400000" dist="19080" rotWithShape="0">
              <a:srgbClr val="000000">
                <a:alpha val="50000"/>
              </a:srgbClr>
            </a:outerShdw>
          </a:effectLst>
        </p:spPr>
      </p:pic>
      <p:sp>
        <p:nvSpPr>
          <p:cNvPr id="802" name="PlaceHolder 1"/>
          <p:cNvSpPr>
            <a:spLocks noGrp="1"/>
          </p:cNvSpPr>
          <p:nvPr>
            <p:ph/>
          </p:nvPr>
        </p:nvSpPr>
        <p:spPr>
          <a:xfrm>
            <a:off x="467280" y="861840"/>
            <a:ext cx="3759120" cy="38534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200" spc="-1" strike="noStrike">
                <a:solidFill>
                  <a:srgbClr val="00ff00"/>
                </a:solidFill>
                <a:latin typeface="Consolas"/>
                <a:ea typeface="Consolas"/>
              </a:rPr>
              <a:t>abstract class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abstract public void sound();</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class Violin extends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public void sound(){</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class Guitar extends Instrument{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public void sound(){</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   </a:t>
            </a: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00ff00"/>
                </a:solidFill>
                <a:latin typeface="Consolas"/>
                <a:ea typeface="Consolas"/>
              </a:rPr>
              <a: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803" name="PlaceHolder 2"/>
          <p:cNvSpPr>
            <a:spLocks noGrp="1"/>
          </p:cNvSpPr>
          <p:nvPr>
            <p:ph type="title"/>
          </p:nvPr>
        </p:nvSpPr>
        <p:spPr>
          <a:xfrm>
            <a:off x="419400" y="35172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804" name="PlaceHolder 3"/>
          <p:cNvSpPr>
            <a:spLocks noGrp="1"/>
          </p:cNvSpPr>
          <p:nvPr>
            <p:ph/>
          </p:nvPr>
        </p:nvSpPr>
        <p:spPr>
          <a:xfrm>
            <a:off x="4857120" y="1813320"/>
            <a:ext cx="375912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00ff00"/>
                </a:solidFill>
                <a:highlight>
                  <a:srgbClr val="2b2b2b"/>
                </a:highlight>
                <a:latin typeface="Courier New"/>
                <a:ea typeface="Courier New"/>
              </a:rPr>
              <a:t>class UseInstrument{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static void main(String args[]){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Instrument I1;</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I1=new Violin();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I1.sound();</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I1=new Guitar();</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I1.sound();</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p:txBody>
      </p:sp>
      <p:sp>
        <p:nvSpPr>
          <p:cNvPr id="805" name="PlaceHolder 4"/>
          <p:cNvSpPr>
            <a:spLocks noGrp="1"/>
          </p:cNvSpPr>
          <p:nvPr>
            <p:ph type="title"/>
          </p:nvPr>
        </p:nvSpPr>
        <p:spPr>
          <a:xfrm>
            <a:off x="5007240" y="129168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806" name="PlaceHolder 5"/>
          <p:cNvSpPr>
            <a:spLocks noGrp="1"/>
          </p:cNvSpPr>
          <p:nvPr>
            <p:ph type="title"/>
          </p:nvPr>
        </p:nvSpPr>
        <p:spPr>
          <a:xfrm>
            <a:off x="5246280" y="40968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4000"/>
                </a:solidFill>
                <a:latin typeface="Concert One"/>
                <a:ea typeface="Concert One"/>
              </a:rPr>
              <a:t>Improved version</a:t>
            </a:r>
            <a:endParaRPr b="0" lang="en-IN" sz="2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71" dur="indefinite" restart="never" nodeType="tmRoot">
          <p:childTnLst>
            <p:seq>
              <p:cTn id="1872" dur="indefinite" nodeType="mainSeq">
                <p:childTnLst>
                  <p:par>
                    <p:cTn id="1873" fill="hold">
                      <p:stCondLst>
                        <p:cond delay="indefinite"/>
                      </p:stCondLst>
                      <p:childTnLst>
                        <p:par>
                          <p:cTn id="1874" fill="hold">
                            <p:stCondLst>
                              <p:cond delay="0"/>
                            </p:stCondLst>
                            <p:childTnLst>
                              <p:par>
                                <p:cTn id="1875" nodeType="clickEffect" fill="hold" presetClass="entr" presetID="10">
                                  <p:stCondLst>
                                    <p:cond delay="0"/>
                                  </p:stCondLst>
                                  <p:childTnLst>
                                    <p:set>
                                      <p:cBhvr>
                                        <p:cTn id="1876" dur="1" fill="hold">
                                          <p:stCondLst>
                                            <p:cond delay="0"/>
                                          </p:stCondLst>
                                        </p:cTn>
                                        <p:tgtEl>
                                          <p:spTgt spid="802"/>
                                        </p:tgtEl>
                                        <p:attrNameLst>
                                          <p:attrName>style.visibility</p:attrName>
                                        </p:attrNameLst>
                                      </p:cBhvr>
                                      <p:to>
                                        <p:strVal val="visible"/>
                                      </p:to>
                                    </p:set>
                                    <p:animEffect filter="fade" transition="in">
                                      <p:cBhvr additive="repl">
                                        <p:cTn id="1877" dur="1000"/>
                                        <p:tgtEl>
                                          <p:spTgt spid="802"/>
                                        </p:tgtEl>
                                      </p:cBhvr>
                                    </p:animEffect>
                                  </p:childTnLst>
                                </p:cTn>
                              </p:par>
                              <p:par>
                                <p:cTn id="1878" nodeType="withEffect" fill="hold" presetClass="entr" presetID="10">
                                  <p:stCondLst>
                                    <p:cond delay="0"/>
                                  </p:stCondLst>
                                  <p:childTnLst>
                                    <p:set>
                                      <p:cBhvr>
                                        <p:cTn id="1879" dur="1" fill="hold">
                                          <p:stCondLst>
                                            <p:cond delay="0"/>
                                          </p:stCondLst>
                                        </p:cTn>
                                        <p:tgtEl>
                                          <p:spTgt spid="803"/>
                                        </p:tgtEl>
                                        <p:attrNameLst>
                                          <p:attrName>style.visibility</p:attrName>
                                        </p:attrNameLst>
                                      </p:cBhvr>
                                      <p:to>
                                        <p:strVal val="visible"/>
                                      </p:to>
                                    </p:set>
                                    <p:animEffect filter="fade" transition="in">
                                      <p:cBhvr additive="repl">
                                        <p:cTn id="1880" dur="1000"/>
                                        <p:tgtEl>
                                          <p:spTgt spid="803"/>
                                        </p:tgtEl>
                                      </p:cBhvr>
                                    </p:animEffect>
                                  </p:childTnLst>
                                </p:cTn>
                              </p:par>
                              <p:par>
                                <p:cTn id="1881" nodeType="withEffect" fill="hold" presetClass="entr" presetID="10">
                                  <p:stCondLst>
                                    <p:cond delay="0"/>
                                  </p:stCondLst>
                                  <p:childTnLst>
                                    <p:set>
                                      <p:cBhvr>
                                        <p:cTn id="1882" dur="1" fill="hold">
                                          <p:stCondLst>
                                            <p:cond delay="0"/>
                                          </p:stCondLst>
                                        </p:cTn>
                                        <p:tgtEl>
                                          <p:spTgt spid="805"/>
                                        </p:tgtEl>
                                        <p:attrNameLst>
                                          <p:attrName>style.visibility</p:attrName>
                                        </p:attrNameLst>
                                      </p:cBhvr>
                                      <p:to>
                                        <p:strVal val="visible"/>
                                      </p:to>
                                    </p:set>
                                    <p:animEffect filter="fade" transition="in">
                                      <p:cBhvr additive="repl">
                                        <p:cTn id="1883" dur="1000"/>
                                        <p:tgtEl>
                                          <p:spTgt spid="805"/>
                                        </p:tgtEl>
                                      </p:cBhvr>
                                    </p:animEffect>
                                  </p:childTnLst>
                                </p:cTn>
                              </p:par>
                              <p:par>
                                <p:cTn id="1884" nodeType="withEffect" fill="hold" presetClass="entr" presetID="10">
                                  <p:stCondLst>
                                    <p:cond delay="0"/>
                                  </p:stCondLst>
                                  <p:childTnLst>
                                    <p:set>
                                      <p:cBhvr>
                                        <p:cTn id="1885" dur="1" fill="hold">
                                          <p:stCondLst>
                                            <p:cond delay="0"/>
                                          </p:stCondLst>
                                        </p:cTn>
                                        <p:tgtEl>
                                          <p:spTgt spid="804"/>
                                        </p:tgtEl>
                                        <p:attrNameLst>
                                          <p:attrName>style.visibility</p:attrName>
                                        </p:attrNameLst>
                                      </p:cBhvr>
                                      <p:to>
                                        <p:strVal val="visible"/>
                                      </p:to>
                                    </p:set>
                                    <p:animEffect filter="fade" transition="in">
                                      <p:cBhvr additive="repl">
                                        <p:cTn id="1886"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pic>
        <p:nvPicPr>
          <p:cNvPr id="808" name="Google Shape;1362;p167" descr=""/>
          <p:cNvPicPr/>
          <p:nvPr/>
        </p:nvPicPr>
        <p:blipFill>
          <a:blip r:embed="rId1">
            <a:alphaModFix amt="56000"/>
          </a:blip>
          <a:stretch/>
        </p:blipFill>
        <p:spPr>
          <a:xfrm rot="10800000">
            <a:off x="2800080" y="3751920"/>
            <a:ext cx="3543840" cy="216000"/>
          </a:xfrm>
          <a:prstGeom prst="rect">
            <a:avLst/>
          </a:prstGeom>
          <a:ln w="0">
            <a:noFill/>
          </a:ln>
        </p:spPr>
      </p:pic>
      <p:pic>
        <p:nvPicPr>
          <p:cNvPr id="809" name="Google Shape;1363;p167" descr=""/>
          <p:cNvPicPr/>
          <p:nvPr/>
        </p:nvPicPr>
        <p:blipFill>
          <a:blip r:embed="rId2"/>
          <a:srcRect l="0" t="16974" r="8891" b="21017"/>
          <a:stretch/>
        </p:blipFill>
        <p:spPr>
          <a:xfrm rot="10800000">
            <a:off x="3220560" y="1109160"/>
            <a:ext cx="2703600" cy="1282680"/>
          </a:xfrm>
          <a:prstGeom prst="rect">
            <a:avLst/>
          </a:prstGeom>
          <a:ln w="0">
            <a:noFill/>
          </a:ln>
        </p:spPr>
      </p:pic>
      <p:sp>
        <p:nvSpPr>
          <p:cNvPr id="810" name="PlaceHolder 2"/>
          <p:cNvSpPr>
            <a:spLocks noGrp="1"/>
          </p:cNvSpPr>
          <p:nvPr>
            <p:ph type="subTitle"/>
          </p:nvPr>
        </p:nvSpPr>
        <p:spPr>
          <a:xfrm>
            <a:off x="3673080" y="1456200"/>
            <a:ext cx="1797120" cy="588600"/>
          </a:xfrm>
          <a:prstGeom prst="rect">
            <a:avLst/>
          </a:prstGeom>
          <a:noFill/>
          <a:ln w="0">
            <a:noFill/>
          </a:ln>
        </p:spPr>
        <p:txBody>
          <a:bodyPr lIns="91440" rIns="91440" tIns="91440" bIns="91440" anchor="t">
            <a:noAutofit/>
          </a:bodyPr>
          <a:p>
            <a:pPr algn="ctr">
              <a:lnSpc>
                <a:spcPct val="100000"/>
              </a:lnSpc>
              <a:tabLst>
                <a:tab algn="l" pos="0"/>
              </a:tabLst>
            </a:pPr>
            <a:r>
              <a:rPr b="1" lang="en" sz="1500" spc="-1" strike="noStrike">
                <a:solidFill>
                  <a:schemeClr val="dk1"/>
                </a:solidFill>
                <a:latin typeface="Roboto Mono"/>
                <a:ea typeface="Roboto Mono"/>
              </a:rPr>
              <a:t>Abstract</a:t>
            </a:r>
            <a:endParaRPr b="0" lang="en-IN" sz="1500" spc="-1" strike="noStrike">
              <a:solidFill>
                <a:srgbClr val="ffffff"/>
              </a:solidFill>
              <a:latin typeface="Arial"/>
            </a:endParaRPr>
          </a:p>
          <a:p>
            <a:pPr>
              <a:lnSpc>
                <a:spcPct val="100000"/>
              </a:lnSpc>
              <a:tabLst>
                <a:tab algn="l" pos="0"/>
              </a:tabLst>
            </a:pPr>
            <a:r>
              <a:rPr b="1" lang="en" sz="1500" spc="-1" strike="noStrike">
                <a:solidFill>
                  <a:schemeClr val="dk1"/>
                </a:solidFill>
                <a:latin typeface="Roboto Mono"/>
                <a:ea typeface="Roboto Mono"/>
              </a:rPr>
              <a:t>Method &amp; class</a:t>
            </a:r>
            <a:endParaRPr b="0" lang="en-IN" sz="1500" spc="-1" strike="noStrike">
              <a:solidFill>
                <a:srgbClr val="ffffff"/>
              </a:solidFill>
              <a:latin typeface="Arial"/>
            </a:endParaRPr>
          </a:p>
          <a:p>
            <a:pPr>
              <a:lnSpc>
                <a:spcPct val="100000"/>
              </a:lnSpc>
              <a:tabLst>
                <a:tab algn="l" pos="0"/>
              </a:tabLst>
            </a:pP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Some important points </a:t>
            </a:r>
            <a:endParaRPr b="0" lang="en-IN" sz="2600" spc="-1" strike="noStrike">
              <a:solidFill>
                <a:srgbClr val="000000"/>
              </a:solidFill>
              <a:latin typeface="Arial"/>
            </a:endParaRPr>
          </a:p>
        </p:txBody>
      </p:sp>
      <p:sp>
        <p:nvSpPr>
          <p:cNvPr id="812" name="Google Shape;1370;p168"/>
          <p:cNvSpPr/>
          <p:nvPr/>
        </p:nvSpPr>
        <p:spPr>
          <a:xfrm>
            <a:off x="1326240" y="1202400"/>
            <a:ext cx="7132320" cy="303372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Roboto Mono Medium"/>
              <a:buChar char="★"/>
            </a:pPr>
            <a:r>
              <a:rPr b="0" lang="en" sz="1700" spc="-1" strike="noStrike">
                <a:solidFill>
                  <a:srgbClr val="000000"/>
                </a:solidFill>
                <a:latin typeface="Roboto Mono Medium"/>
                <a:ea typeface="Roboto Mono Medium"/>
              </a:rPr>
              <a:t>To make a method </a:t>
            </a:r>
            <a:r>
              <a:rPr b="0" lang="en" sz="1700" spc="-1" strike="noStrike">
                <a:solidFill>
                  <a:srgbClr val="0000ff"/>
                </a:solidFill>
                <a:latin typeface="Roboto Mono Medium"/>
                <a:ea typeface="Roboto Mono Medium"/>
              </a:rPr>
              <a:t>abstract</a:t>
            </a:r>
            <a:r>
              <a:rPr b="0" lang="en" sz="1700" spc="-1" strike="noStrike">
                <a:solidFill>
                  <a:srgbClr val="000000"/>
                </a:solidFill>
                <a:latin typeface="Roboto Mono Medium"/>
                <a:ea typeface="Roboto Mono Medium"/>
              </a:rPr>
              <a:t> it is compulsory to use the keyword </a:t>
            </a:r>
            <a:r>
              <a:rPr b="0" lang="en" sz="1700" spc="-1" strike="noStrike">
                <a:solidFill>
                  <a:srgbClr val="0000ff"/>
                </a:solidFill>
                <a:latin typeface="Roboto Mono Medium"/>
                <a:ea typeface="Roboto Mono Medium"/>
              </a:rPr>
              <a:t>abstract</a:t>
            </a:r>
            <a:r>
              <a:rPr b="0" lang="en" sz="1700" spc="-1" strike="noStrike">
                <a:solidFill>
                  <a:srgbClr val="000000"/>
                </a:solidFill>
                <a:latin typeface="Roboto Mono Medium"/>
                <a:ea typeface="Roboto Mono Medium"/>
              </a:rPr>
              <a:t> in the method prototype.</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An abstract method </a:t>
            </a:r>
            <a:r>
              <a:rPr b="0" lang="en" sz="1700" spc="-1" strike="noStrike">
                <a:solidFill>
                  <a:srgbClr val="ff00ff"/>
                </a:solidFill>
                <a:latin typeface="Roboto Mono Medium"/>
                <a:ea typeface="Roboto Mono Medium"/>
              </a:rPr>
              <a:t>should never have any implementation</a:t>
            </a:r>
            <a:r>
              <a:rPr b="0" lang="en" sz="1700" spc="-1" strike="noStrike">
                <a:solidFill>
                  <a:srgbClr val="000000"/>
                </a:solidFill>
                <a:latin typeface="Roboto Mono Medium"/>
                <a:ea typeface="Roboto Mono Medium"/>
              </a:rPr>
              <a:t> in the class where it is being declared.</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If a method has been declared as “</a:t>
            </a:r>
            <a:r>
              <a:rPr b="0" lang="en" sz="1700" spc="-1" strike="noStrike">
                <a:solidFill>
                  <a:srgbClr val="0000ff"/>
                </a:solidFill>
                <a:latin typeface="Roboto Mono Medium"/>
                <a:ea typeface="Roboto Mono Medium"/>
              </a:rPr>
              <a:t>abstract</a:t>
            </a:r>
            <a:r>
              <a:rPr b="0" lang="en" sz="1700" spc="-1" strike="noStrike">
                <a:solidFill>
                  <a:srgbClr val="000000"/>
                </a:solidFill>
                <a:latin typeface="Roboto Mono Medium"/>
                <a:ea typeface="Roboto Mono Medium"/>
              </a:rPr>
              <a:t>” in the class, then the class itself must be prefixed with the keyword </a:t>
            </a:r>
            <a:r>
              <a:rPr b="0" lang="en" sz="1700" spc="-1" strike="noStrike">
                <a:solidFill>
                  <a:srgbClr val="0000ff"/>
                </a:solidFill>
                <a:latin typeface="Roboto Mono Medium"/>
                <a:ea typeface="Roboto Mono Medium"/>
              </a:rPr>
              <a:t>abstract</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887" dur="indefinite" restart="never" nodeType="tmRoot">
          <p:childTnLst>
            <p:seq>
              <p:cTn id="1888" dur="indefinite" nodeType="mainSeq">
                <p:childTnLst>
                  <p:par>
                    <p:cTn id="1889" fill="hold">
                      <p:stCondLst>
                        <p:cond delay="indefinite"/>
                      </p:stCondLst>
                      <p:childTnLst>
                        <p:par>
                          <p:cTn id="1890" fill="hold">
                            <p:stCondLst>
                              <p:cond delay="0"/>
                            </p:stCondLst>
                            <p:childTnLst>
                              <p:par>
                                <p:cTn id="1891" nodeType="clickEffect" fill="hold" presetClass="entr" presetID="10">
                                  <p:stCondLst>
                                    <p:cond delay="0"/>
                                  </p:stCondLst>
                                  <p:childTnLst>
                                    <p:set>
                                      <p:cBhvr>
                                        <p:cTn id="1892" dur="1" fill="hold">
                                          <p:stCondLst>
                                            <p:cond delay="0"/>
                                          </p:stCondLst>
                                        </p:cTn>
                                        <p:tgtEl>
                                          <p:spTgt spid="812">
                                            <p:txEl>
                                              <p:pRg st="0" end="0"/>
                                            </p:txEl>
                                          </p:spTgt>
                                        </p:tgtEl>
                                        <p:attrNameLst>
                                          <p:attrName>style.visibility</p:attrName>
                                        </p:attrNameLst>
                                      </p:cBhvr>
                                      <p:to>
                                        <p:strVal val="visible"/>
                                      </p:to>
                                    </p:set>
                                    <p:animEffect filter="fade" transition="in">
                                      <p:cBhvr additive="repl">
                                        <p:cTn id="1893" dur="1000"/>
                                        <p:tgtEl>
                                          <p:spTgt spid="812">
                                            <p:txEl>
                                              <p:pRg st="0" end="0"/>
                                            </p:txEl>
                                          </p:spTgt>
                                        </p:tgtEl>
                                      </p:cBhvr>
                                    </p:animEffect>
                                  </p:childTnLst>
                                </p:cTn>
                              </p:par>
                            </p:childTnLst>
                          </p:cTn>
                        </p:par>
                      </p:childTnLst>
                    </p:cTn>
                  </p:par>
                  <p:par>
                    <p:cTn id="1894" fill="hold">
                      <p:stCondLst>
                        <p:cond delay="indefinite"/>
                      </p:stCondLst>
                      <p:childTnLst>
                        <p:par>
                          <p:cTn id="1895" fill="hold">
                            <p:stCondLst>
                              <p:cond delay="0"/>
                            </p:stCondLst>
                            <p:childTnLst>
                              <p:par>
                                <p:cTn id="1896" nodeType="clickEffect" fill="hold" presetClass="entr" presetID="10">
                                  <p:stCondLst>
                                    <p:cond delay="0"/>
                                  </p:stCondLst>
                                  <p:childTnLst>
                                    <p:set>
                                      <p:cBhvr>
                                        <p:cTn id="1897" dur="1" fill="hold">
                                          <p:stCondLst>
                                            <p:cond delay="0"/>
                                          </p:stCondLst>
                                        </p:cTn>
                                        <p:tgtEl>
                                          <p:spTgt spid="812">
                                            <p:txEl>
                                              <p:pRg st="1" end="1"/>
                                            </p:txEl>
                                          </p:spTgt>
                                        </p:tgtEl>
                                        <p:attrNameLst>
                                          <p:attrName>style.visibility</p:attrName>
                                        </p:attrNameLst>
                                      </p:cBhvr>
                                      <p:to>
                                        <p:strVal val="visible"/>
                                      </p:to>
                                    </p:set>
                                    <p:animEffect filter="fade" transition="in">
                                      <p:cBhvr additive="repl">
                                        <p:cTn id="1898" dur="1000"/>
                                        <p:tgtEl>
                                          <p:spTgt spid="812">
                                            <p:txEl>
                                              <p:pRg st="1" end="1"/>
                                            </p:txEl>
                                          </p:spTgt>
                                        </p:tgtEl>
                                      </p:cBhvr>
                                    </p:animEffect>
                                  </p:childTnLst>
                                </p:cTn>
                              </p:par>
                            </p:childTnLst>
                          </p:cTn>
                        </p:par>
                      </p:childTnLst>
                    </p:cTn>
                  </p:par>
                  <p:par>
                    <p:cTn id="1899" fill="hold">
                      <p:stCondLst>
                        <p:cond delay="indefinite"/>
                      </p:stCondLst>
                      <p:childTnLst>
                        <p:par>
                          <p:cTn id="1900" fill="hold">
                            <p:stCondLst>
                              <p:cond delay="0"/>
                            </p:stCondLst>
                            <p:childTnLst>
                              <p:par>
                                <p:cTn id="1901" nodeType="clickEffect" fill="hold" presetClass="entr" presetID="10">
                                  <p:stCondLst>
                                    <p:cond delay="0"/>
                                  </p:stCondLst>
                                  <p:childTnLst>
                                    <p:set>
                                      <p:cBhvr>
                                        <p:cTn id="1902" dur="1" fill="hold">
                                          <p:stCondLst>
                                            <p:cond delay="0"/>
                                          </p:stCondLst>
                                        </p:cTn>
                                        <p:tgtEl>
                                          <p:spTgt spid="812">
                                            <p:txEl>
                                              <p:pRg st="2" end="2"/>
                                            </p:txEl>
                                          </p:spTgt>
                                        </p:tgtEl>
                                        <p:attrNameLst>
                                          <p:attrName>style.visibility</p:attrName>
                                        </p:attrNameLst>
                                      </p:cBhvr>
                                      <p:to>
                                        <p:strVal val="visible"/>
                                      </p:to>
                                    </p:set>
                                    <p:animEffect filter="fade" transition="in">
                                      <p:cBhvr additive="repl">
                                        <p:cTn id="1903" dur="1000"/>
                                        <p:tgtEl>
                                          <p:spTgt spid="812">
                                            <p:txEl>
                                              <p:pRg st="2" end="2"/>
                                            </p:txEl>
                                          </p:spTgt>
                                        </p:tgtEl>
                                      </p:cBhvr>
                                    </p:animEffect>
                                  </p:childTnLst>
                                </p:cTn>
                              </p:par>
                            </p:childTnLst>
                          </p:cTn>
                        </p:par>
                      </p:childTnLst>
                    </p:cTn>
                  </p:par>
                  <p:par>
                    <p:cTn id="1904" fill="hold">
                      <p:stCondLst>
                        <p:cond delay="indefinite"/>
                      </p:stCondLst>
                      <p:childTnLst>
                        <p:par>
                          <p:cTn id="1905" fill="hold">
                            <p:stCondLst>
                              <p:cond delay="0"/>
                            </p:stCondLst>
                            <p:childTnLst>
                              <p:par>
                                <p:cTn id="1906" nodeType="clickEffect" fill="hold" presetClass="entr" presetID="10">
                                  <p:stCondLst>
                                    <p:cond delay="0"/>
                                  </p:stCondLst>
                                  <p:childTnLst>
                                    <p:set>
                                      <p:cBhvr>
                                        <p:cTn id="1907" dur="1" fill="hold">
                                          <p:stCondLst>
                                            <p:cond delay="0"/>
                                          </p:stCondLst>
                                        </p:cTn>
                                        <p:tgtEl>
                                          <p:spTgt spid="812">
                                            <p:txEl>
                                              <p:pRg st="3" end="3"/>
                                            </p:txEl>
                                          </p:spTgt>
                                        </p:tgtEl>
                                        <p:attrNameLst>
                                          <p:attrName>style.visibility</p:attrName>
                                        </p:attrNameLst>
                                      </p:cBhvr>
                                      <p:to>
                                        <p:strVal val="visible"/>
                                      </p:to>
                                    </p:set>
                                    <p:animEffect filter="fade" transition="in">
                                      <p:cBhvr additive="repl">
                                        <p:cTn id="1908" dur="1000"/>
                                        <p:tgtEl>
                                          <p:spTgt spid="812">
                                            <p:txEl>
                                              <p:pRg st="3" end="3"/>
                                            </p:txEl>
                                          </p:spTgt>
                                        </p:tgtEl>
                                      </p:cBhvr>
                                    </p:animEffec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0">
                                  <p:stCondLst>
                                    <p:cond delay="0"/>
                                  </p:stCondLst>
                                  <p:childTnLst>
                                    <p:set>
                                      <p:cBhvr>
                                        <p:cTn id="1912" dur="1" fill="hold">
                                          <p:stCondLst>
                                            <p:cond delay="0"/>
                                          </p:stCondLst>
                                        </p:cTn>
                                        <p:tgtEl>
                                          <p:spTgt spid="812">
                                            <p:txEl>
                                              <p:pRg st="4" end="4"/>
                                            </p:txEl>
                                          </p:spTgt>
                                        </p:tgtEl>
                                        <p:attrNameLst>
                                          <p:attrName>style.visibility</p:attrName>
                                        </p:attrNameLst>
                                      </p:cBhvr>
                                      <p:to>
                                        <p:strVal val="visible"/>
                                      </p:to>
                                    </p:set>
                                    <p:animEffect filter="fade" transition="in">
                                      <p:cBhvr additive="repl">
                                        <p:cTn id="1913" dur="1000"/>
                                        <p:tgtEl>
                                          <p:spTgt spid="812">
                                            <p:txEl>
                                              <p:pRg st="4" end="4"/>
                                            </p:txEl>
                                          </p:spTgt>
                                        </p:tgtEl>
                                      </p:cBhvr>
                                    </p:animEffect>
                                  </p:childTnLst>
                                </p:cTn>
                              </p:par>
                            </p:childTnLst>
                          </p:cTn>
                        </p:par>
                      </p:childTnLst>
                    </p:cTn>
                  </p:par>
                  <p:par>
                    <p:cTn id="1914" fill="hold">
                      <p:stCondLst>
                        <p:cond delay="indefinite"/>
                      </p:stCondLst>
                      <p:childTnLst>
                        <p:par>
                          <p:cTn id="1915" fill="hold">
                            <p:stCondLst>
                              <p:cond delay="0"/>
                            </p:stCondLst>
                            <p:childTnLst>
                              <p:par>
                                <p:cTn id="1916" nodeType="clickEffect" fill="hold" presetClass="entr" presetID="10">
                                  <p:stCondLst>
                                    <p:cond delay="0"/>
                                  </p:stCondLst>
                                  <p:childTnLst>
                                    <p:set>
                                      <p:cBhvr>
                                        <p:cTn id="1917" dur="1" fill="hold">
                                          <p:stCondLst>
                                            <p:cond delay="0"/>
                                          </p:stCondLst>
                                        </p:cTn>
                                        <p:tgtEl>
                                          <p:spTgt spid="812">
                                            <p:txEl>
                                              <p:pRg st="5" end="5"/>
                                            </p:txEl>
                                          </p:spTgt>
                                        </p:tgtEl>
                                        <p:attrNameLst>
                                          <p:attrName>style.visibility</p:attrName>
                                        </p:attrNameLst>
                                      </p:cBhvr>
                                      <p:to>
                                        <p:strVal val="visible"/>
                                      </p:to>
                                    </p:set>
                                    <p:animEffect filter="fade" transition="in">
                                      <p:cBhvr additive="repl">
                                        <p:cTn id="1918" dur="1000"/>
                                        <p:tgtEl>
                                          <p:spTgt spid="812">
                                            <p:txEl>
                                              <p:pRg st="5" end="5"/>
                                            </p:txEl>
                                          </p:spTgt>
                                        </p:tgtEl>
                                      </p:cBhvr>
                                    </p:animEffect>
                                  </p:childTnLst>
                                </p:cTn>
                              </p:par>
                            </p:childTnLst>
                          </p:cTn>
                        </p:par>
                      </p:childTnLst>
                    </p:cTn>
                  </p:par>
                  <p:par>
                    <p:cTn id="1919" fill="hold">
                      <p:stCondLst>
                        <p:cond delay="indefinite"/>
                      </p:stCondLst>
                      <p:childTnLst>
                        <p:par>
                          <p:cTn id="1920" fill="hold">
                            <p:stCondLst>
                              <p:cond delay="0"/>
                            </p:stCondLst>
                            <p:childTnLst>
                              <p:par>
                                <p:cTn id="1921" nodeType="clickEffect" fill="hold" presetClass="entr" presetID="10">
                                  <p:stCondLst>
                                    <p:cond delay="0"/>
                                  </p:stCondLst>
                                  <p:childTnLst>
                                    <p:set>
                                      <p:cBhvr>
                                        <p:cTn id="1922" dur="1" fill="hold">
                                          <p:stCondLst>
                                            <p:cond delay="0"/>
                                          </p:stCondLst>
                                        </p:cTn>
                                        <p:tgtEl>
                                          <p:spTgt spid="812">
                                            <p:txEl>
                                              <p:pRg st="6" end="6"/>
                                            </p:txEl>
                                          </p:spTgt>
                                        </p:tgtEl>
                                        <p:attrNameLst>
                                          <p:attrName>style.visibility</p:attrName>
                                        </p:attrNameLst>
                                      </p:cBhvr>
                                      <p:to>
                                        <p:strVal val="visible"/>
                                      </p:to>
                                    </p:set>
                                    <p:animEffect filter="fade" transition="in">
                                      <p:cBhvr additive="repl">
                                        <p:cTn id="1923" dur="1000"/>
                                        <p:tgtEl>
                                          <p:spTgt spid="812">
                                            <p:txEl>
                                              <p:pRg st="6" end="6"/>
                                            </p:txEl>
                                          </p:spTgt>
                                        </p:tgtEl>
                                      </p:cBhvr>
                                    </p:animEffect>
                                  </p:childTnLst>
                                </p:cTn>
                              </p:par>
                            </p:childTnLst>
                          </p:cTn>
                        </p:par>
                      </p:childTnLst>
                    </p:cTn>
                  </p:par>
                  <p:par>
                    <p:cTn id="1924" fill="hold">
                      <p:stCondLst>
                        <p:cond delay="indefinite"/>
                      </p:stCondLst>
                      <p:childTnLst>
                        <p:par>
                          <p:cTn id="1925" fill="hold">
                            <p:stCondLst>
                              <p:cond delay="0"/>
                            </p:stCondLst>
                            <p:childTnLst>
                              <p:par>
                                <p:cTn id="1926" nodeType="clickEffect" fill="hold" presetClass="entr" presetID="10">
                                  <p:stCondLst>
                                    <p:cond delay="0"/>
                                  </p:stCondLst>
                                  <p:childTnLst>
                                    <p:set>
                                      <p:cBhvr>
                                        <p:cTn id="1927" dur="1" fill="hold">
                                          <p:stCondLst>
                                            <p:cond delay="0"/>
                                          </p:stCondLst>
                                        </p:cTn>
                                        <p:tgtEl>
                                          <p:spTgt spid="812">
                                            <p:txEl>
                                              <p:pRg st="7" end="7"/>
                                            </p:txEl>
                                          </p:spTgt>
                                        </p:tgtEl>
                                        <p:attrNameLst>
                                          <p:attrName>style.visibility</p:attrName>
                                        </p:attrNameLst>
                                      </p:cBhvr>
                                      <p:to>
                                        <p:strVal val="visible"/>
                                      </p:to>
                                    </p:set>
                                    <p:animEffect filter="fade" transition="in">
                                      <p:cBhvr additive="repl">
                                        <p:cTn id="1928" dur="1000"/>
                                        <p:tgtEl>
                                          <p:spTgt spid="812">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p:nvPr>
        </p:nvSpPr>
        <p:spPr>
          <a:xfrm>
            <a:off x="576360" y="2838240"/>
            <a:ext cx="7714080" cy="1821240"/>
          </a:xfrm>
          <a:prstGeom prst="rect">
            <a:avLst/>
          </a:prstGeom>
          <a:solidFill>
            <a:srgbClr val="2b2b2b"/>
          </a:solidFill>
          <a:ln w="0">
            <a:noFill/>
          </a:ln>
        </p:spPr>
        <p:txBody>
          <a:bodyPr lIns="91440" rIns="91440" tIns="91440" bIns="91440" anchor="t">
            <a:noAutofit/>
          </a:bodyPr>
          <a:p>
            <a:pPr marL="2743200" indent="457200">
              <a:lnSpc>
                <a:spcPct val="100000"/>
              </a:lnSpc>
              <a:buNone/>
              <a:tabLst>
                <a:tab algn="l" pos="0"/>
              </a:tabLst>
            </a:pPr>
            <a:r>
              <a:rPr b="0" lang="en" sz="1700" spc="-1" strike="noStrike">
                <a:solidFill>
                  <a:srgbClr val="cc7832"/>
                </a:solidFill>
                <a:highlight>
                  <a:srgbClr val="2b2b2b"/>
                </a:highlight>
                <a:latin typeface="Roboto Mono"/>
                <a:ea typeface="Roboto Mono"/>
              </a:rPr>
              <a:t>abstract class A</a:t>
            </a:r>
            <a:endParaRPr b="0" lang="en-IN" sz="1700" spc="-1" strike="noStrike">
              <a:solidFill>
                <a:srgbClr val="000000"/>
              </a:solidFill>
              <a:latin typeface="Arial"/>
            </a:endParaRPr>
          </a:p>
          <a:p>
            <a:pPr marL="2743200" indent="457200">
              <a:lnSpc>
                <a:spcPct val="100000"/>
              </a:lnSpc>
              <a:buNone/>
              <a:tabLst>
                <a:tab algn="l" pos="0"/>
              </a:tabLst>
            </a:pPr>
            <a:r>
              <a:rPr b="0" lang="en" sz="1700" spc="-1" strike="noStrike">
                <a:solidFill>
                  <a:srgbClr val="cc7832"/>
                </a:solidFill>
                <a:highlight>
                  <a:srgbClr val="2b2b2b"/>
                </a:highlight>
                <a:latin typeface="Roboto Mono"/>
                <a:ea typeface="Roboto Mono"/>
              </a:rPr>
              <a:t>{</a:t>
            </a:r>
            <a:endParaRPr b="0" lang="en-IN" sz="1700" spc="-1" strike="noStrike">
              <a:solidFill>
                <a:srgbClr val="000000"/>
              </a:solidFill>
              <a:latin typeface="Arial"/>
            </a:endParaRPr>
          </a:p>
          <a:p>
            <a:pPr indent="0">
              <a:lnSpc>
                <a:spcPct val="100000"/>
              </a:lnSpc>
              <a:buNone/>
              <a:tabLst>
                <a:tab algn="l" pos="0"/>
              </a:tabLst>
            </a:pP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public abstract void show();</a:t>
            </a:r>
            <a:endParaRPr b="0" lang="en-IN" sz="1700" spc="-1" strike="noStrike">
              <a:solidFill>
                <a:srgbClr val="000000"/>
              </a:solidFill>
              <a:latin typeface="Arial"/>
            </a:endParaRPr>
          </a:p>
          <a:p>
            <a:pPr marL="3200400" indent="0">
              <a:lnSpc>
                <a:spcPct val="100000"/>
              </a:lnSpc>
              <a:buNone/>
              <a:tabLst>
                <a:tab algn="l" pos="0"/>
              </a:tabLst>
            </a:pPr>
            <a:r>
              <a:rPr b="0" lang="en" sz="1700" spc="-1" strike="noStrike">
                <a:solidFill>
                  <a:srgbClr val="cc7832"/>
                </a:solidFill>
                <a:highlight>
                  <a:srgbClr val="2b2b2b"/>
                </a:highlight>
                <a:latin typeface="Roboto Mono"/>
                <a:ea typeface="Roboto Mono"/>
              </a:rPr>
              <a:t>}</a:t>
            </a: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p:txBody>
      </p:sp>
      <p:pic>
        <p:nvPicPr>
          <p:cNvPr id="814" name="Google Shape;1376;p169" descr=""/>
          <p:cNvPicPr/>
          <p:nvPr/>
        </p:nvPicPr>
        <p:blipFill>
          <a:blip r:embed="rId1"/>
          <a:stretch/>
        </p:blipFill>
        <p:spPr>
          <a:xfrm>
            <a:off x="371520" y="158040"/>
            <a:ext cx="3365640" cy="1047240"/>
          </a:xfrm>
          <a:prstGeom prst="rect">
            <a:avLst/>
          </a:prstGeom>
          <a:ln w="0">
            <a:noFill/>
          </a:ln>
          <a:effectLst>
            <a:outerShdw algn="bl" blurRad="57240" dir="5400000" dist="19080" rotWithShape="0">
              <a:srgbClr val="000000">
                <a:alpha val="50000"/>
              </a:srgbClr>
            </a:outerShdw>
          </a:effectLst>
        </p:spPr>
      </p:pic>
      <p:grpSp>
        <p:nvGrpSpPr>
          <p:cNvPr id="815" name="Google Shape;1377;p169"/>
          <p:cNvGrpSpPr/>
          <p:nvPr/>
        </p:nvGrpSpPr>
        <p:grpSpPr>
          <a:xfrm>
            <a:off x="2968200" y="714600"/>
            <a:ext cx="376920" cy="490320"/>
            <a:chOff x="2968200" y="714600"/>
            <a:chExt cx="376920" cy="490320"/>
          </a:xfrm>
        </p:grpSpPr>
        <p:sp>
          <p:nvSpPr>
            <p:cNvPr id="816" name="Google Shape;1378;p169"/>
            <p:cNvSpPr/>
            <p:nvPr/>
          </p:nvSpPr>
          <p:spPr>
            <a:xfrm rot="913800">
              <a:off x="3020400" y="74268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17" name="Google Shape;1379;p169"/>
            <p:cNvSpPr/>
            <p:nvPr/>
          </p:nvSpPr>
          <p:spPr>
            <a:xfrm rot="913800">
              <a:off x="3111840" y="78012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818" name="Google Shape;1380;p169"/>
            <p:cNvSpPr/>
            <p:nvPr/>
          </p:nvSpPr>
          <p:spPr>
            <a:xfrm rot="913800">
              <a:off x="3165840" y="82080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819" name="Google Shape;1381;p169"/>
            <p:cNvSpPr/>
            <p:nvPr/>
          </p:nvSpPr>
          <p:spPr>
            <a:xfrm rot="913800">
              <a:off x="3179520" y="91548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820" name="PlaceHolder 2"/>
          <p:cNvSpPr>
            <a:spLocks noGrp="1"/>
          </p:cNvSpPr>
          <p:nvPr>
            <p:ph/>
          </p:nvPr>
        </p:nvSpPr>
        <p:spPr>
          <a:xfrm>
            <a:off x="576360" y="1205280"/>
            <a:ext cx="7714080" cy="163296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700" spc="-1" strike="noStrike">
                <a:solidFill>
                  <a:srgbClr val="cc7832"/>
                </a:solidFill>
                <a:highlight>
                  <a:srgbClr val="2b2b2b"/>
                </a:highlight>
                <a:latin typeface="Roboto Mono"/>
                <a:ea typeface="Roboto Mono"/>
              </a:rPr>
              <a:t>class A</a:t>
            </a:r>
            <a:endParaRPr b="0" lang="en-IN" sz="1700" spc="-1" strike="noStrike">
              <a:solidFill>
                <a:srgbClr val="000000"/>
              </a:solidFill>
              <a:latin typeface="Arial"/>
            </a:endParaRPr>
          </a:p>
          <a:p>
            <a:pPr indent="0">
              <a:lnSpc>
                <a:spcPct val="100000"/>
              </a:lnSpc>
              <a:buNone/>
              <a:tabLst>
                <a:tab algn="l" pos="0"/>
              </a:tabLst>
            </a:pPr>
            <a:r>
              <a:rPr b="0" lang="en" sz="1700" spc="-1" strike="noStrike">
                <a:solidFill>
                  <a:srgbClr val="cc7832"/>
                </a:solidFill>
                <a:highlight>
                  <a:srgbClr val="2b2b2b"/>
                </a:highlight>
                <a:latin typeface="Roboto Mono"/>
                <a:ea typeface="Roboto Mono"/>
              </a:rPr>
              <a:t>{</a:t>
            </a:r>
            <a:endParaRPr b="0" lang="en-IN" sz="1700" spc="-1" strike="noStrike">
              <a:solidFill>
                <a:srgbClr val="000000"/>
              </a:solidFill>
              <a:latin typeface="Arial"/>
            </a:endParaRPr>
          </a:p>
          <a:p>
            <a:pPr indent="0">
              <a:lnSpc>
                <a:spcPct val="100000"/>
              </a:lnSpc>
              <a:buNone/>
              <a:tabLst>
                <a:tab algn="l" pos="0"/>
              </a:tabLst>
            </a:pPr>
            <a:r>
              <a:rPr b="0" lang="en" sz="1700" spc="-1" strike="noStrike">
                <a:solidFill>
                  <a:srgbClr val="cc7832"/>
                </a:solidFill>
                <a:highlight>
                  <a:srgbClr val="2b2b2b"/>
                </a:highlight>
                <a:latin typeface="Roboto Mono"/>
                <a:ea typeface="Roboto Mono"/>
              </a:rPr>
              <a:t>    </a:t>
            </a:r>
            <a:r>
              <a:rPr b="0" lang="en" sz="1700" spc="-1" strike="noStrike">
                <a:solidFill>
                  <a:srgbClr val="cc7832"/>
                </a:solidFill>
                <a:highlight>
                  <a:srgbClr val="2b2b2b"/>
                </a:highlight>
                <a:latin typeface="Roboto Mono"/>
                <a:ea typeface="Roboto Mono"/>
              </a:rPr>
              <a:t>public abstract void show();</a:t>
            </a:r>
            <a:endParaRPr b="0" lang="en-IN" sz="1700" spc="-1" strike="noStrike">
              <a:solidFill>
                <a:srgbClr val="000000"/>
              </a:solidFill>
              <a:latin typeface="Arial"/>
            </a:endParaRPr>
          </a:p>
          <a:p>
            <a:pPr indent="0">
              <a:lnSpc>
                <a:spcPct val="100000"/>
              </a:lnSpc>
              <a:buNone/>
              <a:tabLst>
                <a:tab algn="l" pos="0"/>
              </a:tabLst>
            </a:pPr>
            <a:r>
              <a:rPr b="0" lang="en" sz="1700" spc="-1" strike="noStrike">
                <a:solidFill>
                  <a:srgbClr val="cc7832"/>
                </a:solidFill>
                <a:highlight>
                  <a:srgbClr val="2b2b2b"/>
                </a:highlight>
                <a:latin typeface="Roboto Mono"/>
                <a:ea typeface="Roboto Mono"/>
              </a:rPr>
              <a:t>}</a:t>
            </a: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p:txBody>
      </p:sp>
      <p:sp>
        <p:nvSpPr>
          <p:cNvPr id="821" name="PlaceHolder 3"/>
          <p:cNvSpPr>
            <a:spLocks noGrp="1"/>
          </p:cNvSpPr>
          <p:nvPr>
            <p:ph type="title"/>
          </p:nvPr>
        </p:nvSpPr>
        <p:spPr>
          <a:xfrm>
            <a:off x="650880" y="28440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400" spc="-1" strike="noStrike">
                <a:solidFill>
                  <a:srgbClr val="ff4000"/>
                </a:solidFill>
                <a:latin typeface="Concert One"/>
                <a:ea typeface="Concert One"/>
              </a:rPr>
              <a:t>For:- example</a:t>
            </a:r>
            <a:endParaRPr b="0" lang="en-IN" sz="2400" spc="-1" strike="noStrike">
              <a:solidFill>
                <a:srgbClr val="000000"/>
              </a:solidFill>
              <a:latin typeface="Arial"/>
            </a:endParaRPr>
          </a:p>
        </p:txBody>
      </p:sp>
      <p:sp>
        <p:nvSpPr>
          <p:cNvPr id="822" name="Google Shape;1384;p169"/>
          <p:cNvSpPr/>
          <p:nvPr/>
        </p:nvSpPr>
        <p:spPr>
          <a:xfrm>
            <a:off x="6207120" y="2119320"/>
            <a:ext cx="1612080" cy="718920"/>
          </a:xfrm>
          <a:prstGeom prst="wedgeEllipseCallout">
            <a:avLst>
              <a:gd name="adj1" fmla="val -132935"/>
              <a:gd name="adj2" fmla="val -63774"/>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1" lang="en" sz="2500" spc="-1" strike="noStrike">
                <a:solidFill>
                  <a:srgbClr val="ff00ff"/>
                </a:solidFill>
                <a:latin typeface="Concert One"/>
                <a:ea typeface="Concert One"/>
              </a:rPr>
              <a:t>Error !</a:t>
            </a:r>
            <a:endParaRPr b="0" lang="en-IN" sz="2500" spc="-1" strike="noStrike">
              <a:solidFill>
                <a:srgbClr val="000000"/>
              </a:solidFill>
              <a:latin typeface="Arial"/>
            </a:endParaRPr>
          </a:p>
        </p:txBody>
      </p:sp>
      <p:sp>
        <p:nvSpPr>
          <p:cNvPr id="823" name="Google Shape;1385;p169"/>
          <p:cNvSpPr/>
          <p:nvPr/>
        </p:nvSpPr>
        <p:spPr>
          <a:xfrm>
            <a:off x="732600" y="3622680"/>
            <a:ext cx="1612080" cy="718920"/>
          </a:xfrm>
          <a:prstGeom prst="wedgeEllipseCallout">
            <a:avLst>
              <a:gd name="adj1" fmla="val 124386"/>
              <a:gd name="adj2" fmla="val -98755"/>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1" lang="en" sz="2000" spc="-1" strike="noStrike">
                <a:solidFill>
                  <a:srgbClr val="ff00ff"/>
                </a:solidFill>
                <a:latin typeface="Concert One"/>
                <a:ea typeface="Concert One"/>
              </a:rPr>
              <a:t>Now it is OK</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29" dur="indefinite" restart="never" nodeType="tmRoot">
          <p:childTnLst>
            <p:seq>
              <p:cTn id="1930" dur="indefinite" nodeType="mainSeq">
                <p:childTnLst>
                  <p:par>
                    <p:cTn id="1931" fill="hold">
                      <p:stCondLst>
                        <p:cond delay="indefinite"/>
                      </p:stCondLst>
                      <p:childTnLst>
                        <p:par>
                          <p:cTn id="1932" fill="hold">
                            <p:stCondLst>
                              <p:cond delay="0"/>
                            </p:stCondLst>
                            <p:childTnLst>
                              <p:par>
                                <p:cTn id="1933" nodeType="clickEffect" fill="hold" presetClass="entr" presetID="10">
                                  <p:stCondLst>
                                    <p:cond delay="0"/>
                                  </p:stCondLst>
                                  <p:childTnLst>
                                    <p:set>
                                      <p:cBhvr>
                                        <p:cTn id="1934" dur="1" fill="hold">
                                          <p:stCondLst>
                                            <p:cond delay="0"/>
                                          </p:stCondLst>
                                        </p:cTn>
                                        <p:tgtEl>
                                          <p:spTgt spid="820"/>
                                        </p:tgtEl>
                                        <p:attrNameLst>
                                          <p:attrName>style.visibility</p:attrName>
                                        </p:attrNameLst>
                                      </p:cBhvr>
                                      <p:to>
                                        <p:strVal val="visible"/>
                                      </p:to>
                                    </p:set>
                                    <p:animEffect filter="fade" transition="in">
                                      <p:cBhvr additive="repl">
                                        <p:cTn id="1935" dur="1000"/>
                                        <p:tgtEl>
                                          <p:spTgt spid="820"/>
                                        </p:tgtEl>
                                      </p:cBhvr>
                                    </p:animEffect>
                                  </p:childTnLst>
                                </p:cTn>
                              </p:par>
                            </p:childTnLst>
                          </p:cTn>
                        </p:par>
                      </p:childTnLst>
                    </p:cTn>
                  </p:par>
                  <p:par>
                    <p:cTn id="1936" fill="hold">
                      <p:stCondLst>
                        <p:cond delay="indefinite"/>
                      </p:stCondLst>
                      <p:childTnLst>
                        <p:par>
                          <p:cTn id="1937" fill="hold">
                            <p:stCondLst>
                              <p:cond delay="0"/>
                            </p:stCondLst>
                            <p:childTnLst>
                              <p:par>
                                <p:cTn id="1938" nodeType="clickEffect" fill="hold" presetClass="entr" presetID="10">
                                  <p:stCondLst>
                                    <p:cond delay="0"/>
                                  </p:stCondLst>
                                  <p:childTnLst>
                                    <p:set>
                                      <p:cBhvr>
                                        <p:cTn id="1939" dur="1" fill="hold">
                                          <p:stCondLst>
                                            <p:cond delay="0"/>
                                          </p:stCondLst>
                                        </p:cTn>
                                        <p:tgtEl>
                                          <p:spTgt spid="822"/>
                                        </p:tgtEl>
                                        <p:attrNameLst>
                                          <p:attrName>style.visibility</p:attrName>
                                        </p:attrNameLst>
                                      </p:cBhvr>
                                      <p:to>
                                        <p:strVal val="visible"/>
                                      </p:to>
                                    </p:set>
                                    <p:animEffect filter="fade" transition="in">
                                      <p:cBhvr additive="repl">
                                        <p:cTn id="1940" dur="1000"/>
                                        <p:tgtEl>
                                          <p:spTgt spid="822"/>
                                        </p:tgtEl>
                                      </p:cBhvr>
                                    </p:animEffect>
                                  </p:childTnLst>
                                </p:cTn>
                              </p:par>
                            </p:childTnLst>
                          </p:cTn>
                        </p:par>
                      </p:childTnLst>
                    </p:cTn>
                  </p:par>
                  <p:par>
                    <p:cTn id="1941" fill="hold">
                      <p:stCondLst>
                        <p:cond delay="indefinite"/>
                      </p:stCondLst>
                      <p:childTnLst>
                        <p:par>
                          <p:cTn id="1942" fill="hold">
                            <p:stCondLst>
                              <p:cond delay="0"/>
                            </p:stCondLst>
                            <p:childTnLst>
                              <p:par>
                                <p:cTn id="1943" nodeType="clickEffect" fill="hold" presetClass="entr" presetID="10">
                                  <p:stCondLst>
                                    <p:cond delay="0"/>
                                  </p:stCondLst>
                                  <p:childTnLst>
                                    <p:set>
                                      <p:cBhvr>
                                        <p:cTn id="1944" dur="1" fill="hold">
                                          <p:stCondLst>
                                            <p:cond delay="0"/>
                                          </p:stCondLst>
                                        </p:cTn>
                                        <p:tgtEl>
                                          <p:spTgt spid="813"/>
                                        </p:tgtEl>
                                        <p:attrNameLst>
                                          <p:attrName>style.visibility</p:attrName>
                                        </p:attrNameLst>
                                      </p:cBhvr>
                                      <p:to>
                                        <p:strVal val="visible"/>
                                      </p:to>
                                    </p:set>
                                    <p:animEffect filter="fade" transition="in">
                                      <p:cBhvr additive="repl">
                                        <p:cTn id="1945" dur="1000"/>
                                        <p:tgtEl>
                                          <p:spTgt spid="813"/>
                                        </p:tgtEl>
                                      </p:cBhvr>
                                    </p:animEffect>
                                  </p:childTnLst>
                                </p:cTn>
                              </p:par>
                            </p:childTnLst>
                          </p:cTn>
                        </p:par>
                      </p:childTnLst>
                    </p:cTn>
                  </p:par>
                  <p:par>
                    <p:cTn id="1946" fill="hold">
                      <p:stCondLst>
                        <p:cond delay="indefinite"/>
                      </p:stCondLst>
                      <p:childTnLst>
                        <p:par>
                          <p:cTn id="1947" fill="hold">
                            <p:stCondLst>
                              <p:cond delay="0"/>
                            </p:stCondLst>
                            <p:childTnLst>
                              <p:par>
                                <p:cTn id="1948" nodeType="clickEffect" fill="hold" presetClass="entr" presetID="10">
                                  <p:stCondLst>
                                    <p:cond delay="0"/>
                                  </p:stCondLst>
                                  <p:childTnLst>
                                    <p:set>
                                      <p:cBhvr>
                                        <p:cTn id="1949" dur="1" fill="hold">
                                          <p:stCondLst>
                                            <p:cond delay="0"/>
                                          </p:stCondLst>
                                        </p:cTn>
                                        <p:tgtEl>
                                          <p:spTgt spid="823"/>
                                        </p:tgtEl>
                                        <p:attrNameLst>
                                          <p:attrName>style.visibility</p:attrName>
                                        </p:attrNameLst>
                                      </p:cBhvr>
                                      <p:to>
                                        <p:strVal val="visible"/>
                                      </p:to>
                                    </p:set>
                                    <p:animEffect filter="fade" transition="in">
                                      <p:cBhvr additive="repl">
                                        <p:cTn id="1950" dur="1000"/>
                                        <p:tgtEl>
                                          <p:spTgt spid="8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Some important points </a:t>
            </a:r>
            <a:endParaRPr b="0" lang="en-IN" sz="2600" spc="-1" strike="noStrike">
              <a:solidFill>
                <a:srgbClr val="000000"/>
              </a:solidFill>
              <a:latin typeface="Arial"/>
            </a:endParaRPr>
          </a:p>
        </p:txBody>
      </p:sp>
      <p:sp>
        <p:nvSpPr>
          <p:cNvPr id="825" name="Google Shape;1391;p170"/>
          <p:cNvSpPr/>
          <p:nvPr/>
        </p:nvSpPr>
        <p:spPr>
          <a:xfrm>
            <a:off x="1326240" y="1202400"/>
            <a:ext cx="7132320" cy="3536640"/>
          </a:xfrm>
          <a:prstGeom prst="rect">
            <a:avLst/>
          </a:prstGeom>
          <a:noFill/>
          <a:ln w="0">
            <a:noFill/>
          </a:ln>
        </p:spPr>
        <p:style>
          <a:lnRef idx="0"/>
          <a:fillRef idx="0"/>
          <a:effectRef idx="0"/>
          <a:fontRef idx="minor"/>
        </p:style>
        <p:txBody>
          <a:bodyPr tIns="91440" bIns="91440" anchor="t">
            <a:spAutoFit/>
          </a:bodyPr>
          <a:p>
            <a:pPr marL="457200" indent="-355680">
              <a:lnSpc>
                <a:spcPct val="100000"/>
              </a:lnSpc>
              <a:buClr>
                <a:srgbClr val="000000"/>
              </a:buClr>
              <a:buFont typeface="Roboto Mono Medium"/>
              <a:buChar char="★"/>
            </a:pPr>
            <a:r>
              <a:rPr b="0" lang="en" sz="2000" spc="-1" strike="noStrike">
                <a:solidFill>
                  <a:srgbClr val="000000"/>
                </a:solidFill>
                <a:latin typeface="Roboto Mono Medium"/>
                <a:ea typeface="Roboto Mono Medium"/>
              </a:rPr>
              <a:t>If a class is </a:t>
            </a:r>
            <a:r>
              <a:rPr b="0" lang="en" sz="2000" spc="-1" strike="noStrike">
                <a:solidFill>
                  <a:srgbClr val="0000ff"/>
                </a:solidFill>
                <a:latin typeface="Roboto Mono Medium"/>
                <a:ea typeface="Roboto Mono Medium"/>
              </a:rPr>
              <a:t>abstract</a:t>
            </a:r>
            <a:r>
              <a:rPr b="0" lang="en" sz="2000" spc="-1" strike="noStrike">
                <a:solidFill>
                  <a:srgbClr val="000000"/>
                </a:solidFill>
                <a:latin typeface="Roboto Mono Medium"/>
                <a:ea typeface="Roboto Mono Medium"/>
              </a:rPr>
              <a:t> then we are not allowed to create its “object” .</a:t>
            </a: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marL="457200" indent="-355680">
              <a:lnSpc>
                <a:spcPct val="100000"/>
              </a:lnSpc>
              <a:buClr>
                <a:srgbClr val="000000"/>
              </a:buClr>
              <a:buFont typeface="Roboto Mono Medium"/>
              <a:buChar char="★"/>
              <a:tabLst>
                <a:tab algn="l" pos="0"/>
              </a:tabLst>
            </a:pPr>
            <a:r>
              <a:rPr b="0" lang="en" sz="2000" spc="-1" strike="noStrike">
                <a:solidFill>
                  <a:srgbClr val="000000"/>
                </a:solidFill>
                <a:latin typeface="Roboto Mono Medium"/>
                <a:ea typeface="Roboto Mono Medium"/>
              </a:rPr>
              <a:t>Although we can create reference of the class.</a:t>
            </a: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a:p>
            <a:pPr marL="457200">
              <a:lnSpc>
                <a:spcPct val="100000"/>
              </a:lnSpc>
              <a:tabLst>
                <a:tab algn="l" pos="0"/>
              </a:tabLst>
            </a:pPr>
            <a:endParaRPr b="0" lang="en-IN" sz="2000" spc="-1" strike="noStrike">
              <a:solidFill>
                <a:srgbClr val="ffffff"/>
              </a:solidFill>
              <a:latin typeface="Arial"/>
            </a:endParaRPr>
          </a:p>
        </p:txBody>
      </p:sp>
      <p:sp>
        <p:nvSpPr>
          <p:cNvPr id="826" name="PlaceHolder 2"/>
          <p:cNvSpPr>
            <a:spLocks noGrp="1"/>
          </p:cNvSpPr>
          <p:nvPr>
            <p:ph/>
          </p:nvPr>
        </p:nvSpPr>
        <p:spPr>
          <a:xfrm>
            <a:off x="2796120" y="3258360"/>
            <a:ext cx="3910680" cy="71820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700" spc="-1" strike="noStrike">
                <a:solidFill>
                  <a:srgbClr val="cc7832"/>
                </a:solidFill>
                <a:highlight>
                  <a:srgbClr val="2b2b2b"/>
                </a:highlight>
                <a:latin typeface="Roboto Mono"/>
                <a:ea typeface="Roboto Mono"/>
              </a:rPr>
              <a:t>A obj;// Ok</a:t>
            </a:r>
            <a:endParaRPr b="0" lang="en-IN" sz="1700" spc="-1" strike="noStrike">
              <a:solidFill>
                <a:srgbClr val="000000"/>
              </a:solidFill>
              <a:latin typeface="Arial"/>
            </a:endParaRPr>
          </a:p>
          <a:p>
            <a:pPr indent="0">
              <a:lnSpc>
                <a:spcPct val="100000"/>
              </a:lnSpc>
              <a:buNone/>
              <a:tabLst>
                <a:tab algn="l" pos="0"/>
              </a:tabLst>
            </a:pPr>
            <a:r>
              <a:rPr b="0" lang="en" sz="1700" spc="-1" strike="noStrike">
                <a:solidFill>
                  <a:srgbClr val="cc7832"/>
                </a:solidFill>
                <a:highlight>
                  <a:srgbClr val="2b2b2b"/>
                </a:highlight>
                <a:latin typeface="Roboto Mono"/>
                <a:ea typeface="Roboto Mono"/>
              </a:rPr>
              <a:t>obj=new A();// Error</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51" dur="indefinite" restart="never" nodeType="tmRoot">
          <p:childTnLst>
            <p:seq>
              <p:cTn id="1952" dur="indefinite" nodeType="mainSeq">
                <p:childTnLst>
                  <p:par>
                    <p:cTn id="1953" fill="hold">
                      <p:stCondLst>
                        <p:cond delay="indefinite"/>
                      </p:stCondLst>
                      <p:childTnLst>
                        <p:par>
                          <p:cTn id="1954" fill="hold">
                            <p:stCondLst>
                              <p:cond delay="0"/>
                            </p:stCondLst>
                            <p:childTnLst>
                              <p:par>
                                <p:cTn id="1955" nodeType="clickEffect" fill="hold" presetClass="entr" presetID="10">
                                  <p:stCondLst>
                                    <p:cond delay="0"/>
                                  </p:stCondLst>
                                  <p:childTnLst>
                                    <p:set>
                                      <p:cBhvr>
                                        <p:cTn id="1956" dur="1" fill="hold">
                                          <p:stCondLst>
                                            <p:cond delay="0"/>
                                          </p:stCondLst>
                                        </p:cTn>
                                        <p:tgtEl>
                                          <p:spTgt spid="825"/>
                                        </p:tgtEl>
                                        <p:attrNameLst>
                                          <p:attrName>style.visibility</p:attrName>
                                        </p:attrNameLst>
                                      </p:cBhvr>
                                      <p:to>
                                        <p:strVal val="visible"/>
                                      </p:to>
                                    </p:set>
                                    <p:animEffect filter="fade" transition="in">
                                      <p:cBhvr additive="repl">
                                        <p:cTn id="1957" dur="1000"/>
                                        <p:tgtEl>
                                          <p:spTgt spid="825"/>
                                        </p:tgtEl>
                                      </p:cBhvr>
                                    </p:animEffect>
                                  </p:childTnLst>
                                </p:cTn>
                              </p:par>
                            </p:childTnLst>
                          </p:cTn>
                        </p:par>
                      </p:childTnLst>
                    </p:cTn>
                  </p:par>
                  <p:par>
                    <p:cTn id="1958" fill="hold">
                      <p:stCondLst>
                        <p:cond delay="indefinite"/>
                      </p:stCondLst>
                      <p:childTnLst>
                        <p:par>
                          <p:cTn id="1959" fill="hold">
                            <p:stCondLst>
                              <p:cond delay="0"/>
                            </p:stCondLst>
                            <p:childTnLst>
                              <p:par>
                                <p:cTn id="1960" nodeType="clickEffect" fill="hold" presetClass="entr" presetID="10">
                                  <p:stCondLst>
                                    <p:cond delay="0"/>
                                  </p:stCondLst>
                                  <p:childTnLst>
                                    <p:set>
                                      <p:cBhvr>
                                        <p:cTn id="1961" dur="1" fill="hold">
                                          <p:stCondLst>
                                            <p:cond delay="0"/>
                                          </p:stCondLst>
                                        </p:cTn>
                                        <p:tgtEl>
                                          <p:spTgt spid="826"/>
                                        </p:tgtEl>
                                        <p:attrNameLst>
                                          <p:attrName>style.visibility</p:attrName>
                                        </p:attrNameLst>
                                      </p:cBhvr>
                                      <p:to>
                                        <p:strVal val="visible"/>
                                      </p:to>
                                    </p:set>
                                    <p:animEffect filter="fade" transition="in">
                                      <p:cBhvr additive="repl">
                                        <p:cTn id="1962"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Some important points </a:t>
            </a:r>
            <a:endParaRPr b="0" lang="en-IN" sz="2600" spc="-1" strike="noStrike">
              <a:solidFill>
                <a:srgbClr val="000000"/>
              </a:solidFill>
              <a:latin typeface="Arial"/>
            </a:endParaRPr>
          </a:p>
        </p:txBody>
      </p:sp>
      <p:sp>
        <p:nvSpPr>
          <p:cNvPr id="828" name="Google Shape;1398;p171"/>
          <p:cNvSpPr/>
          <p:nvPr/>
        </p:nvSpPr>
        <p:spPr>
          <a:xfrm>
            <a:off x="1326240" y="1202400"/>
            <a:ext cx="7132320" cy="277452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Roboto Mono Medium"/>
              <a:buChar char="★"/>
            </a:pPr>
            <a:r>
              <a:rPr b="0" lang="en" sz="1700" spc="-1" strike="noStrike">
                <a:solidFill>
                  <a:srgbClr val="000000"/>
                </a:solidFill>
                <a:latin typeface="Roboto Mono Medium"/>
                <a:ea typeface="Roboto Mono Medium"/>
              </a:rPr>
              <a:t>An </a:t>
            </a:r>
            <a:r>
              <a:rPr b="0" lang="en" sz="1700" spc="-1" strike="noStrike">
                <a:solidFill>
                  <a:srgbClr val="0000ff"/>
                </a:solidFill>
                <a:latin typeface="Roboto Mono Medium"/>
                <a:ea typeface="Roboto Mono Medium"/>
              </a:rPr>
              <a:t>abstract </a:t>
            </a:r>
            <a:r>
              <a:rPr b="0" lang="en" sz="1700" spc="-1" strike="noStrike">
                <a:solidFill>
                  <a:srgbClr val="000000"/>
                </a:solidFill>
                <a:latin typeface="Roboto Mono Medium"/>
                <a:ea typeface="Roboto Mono Medium"/>
              </a:rPr>
              <a:t>class can CONTAIN </a:t>
            </a:r>
            <a:r>
              <a:rPr b="0" lang="en" sz="1700" spc="-1" strike="noStrike">
                <a:solidFill>
                  <a:srgbClr val="ff9900"/>
                </a:solidFill>
                <a:latin typeface="Roboto Mono Medium"/>
                <a:ea typeface="Roboto Mono Medium"/>
              </a:rPr>
              <a:t>concrete methods</a:t>
            </a:r>
            <a:r>
              <a:rPr b="0" lang="en" sz="1700" spc="-1" strike="noStrike">
                <a:solidFill>
                  <a:srgbClr val="000000"/>
                </a:solidFill>
                <a:latin typeface="Roboto Mono Medium"/>
                <a:ea typeface="Roboto Mono Medium"/>
              </a:rPr>
              <a:t> as well as </a:t>
            </a:r>
            <a:r>
              <a:rPr b="0" lang="en" sz="1700" spc="-1" strike="noStrike">
                <a:solidFill>
                  <a:srgbClr val="a64d79"/>
                </a:solidFill>
                <a:latin typeface="Roboto Mono Medium"/>
                <a:ea typeface="Roboto Mono Medium"/>
              </a:rPr>
              <a:t>Constructors</a:t>
            </a:r>
            <a:r>
              <a:rPr b="0" lang="en" sz="1700" spc="-1" strike="noStrike">
                <a:solidFill>
                  <a:srgbClr val="000000"/>
                </a:solidFill>
                <a:latin typeface="Roboto Mono Medium"/>
                <a:ea typeface="Roboto Mono Medium"/>
              </a:rPr>
              <a:t>. </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This is because </a:t>
            </a:r>
            <a:r>
              <a:rPr b="0" lang="en" sz="1700" spc="-1" strike="noStrike">
                <a:solidFill>
                  <a:srgbClr val="0000ff"/>
                </a:solidFill>
                <a:latin typeface="Roboto Mono Medium"/>
                <a:ea typeface="Roboto Mono Medium"/>
              </a:rPr>
              <a:t>abstract classes</a:t>
            </a:r>
            <a:r>
              <a:rPr b="0" lang="en" sz="1700" spc="-1" strike="noStrike">
                <a:solidFill>
                  <a:srgbClr val="000000"/>
                </a:solidFill>
                <a:latin typeface="Roboto Mono Medium"/>
                <a:ea typeface="Roboto Mono Medium"/>
              </a:rPr>
              <a:t> can be </a:t>
            </a:r>
            <a:r>
              <a:rPr b="0" lang="en" sz="1700" spc="-1" strike="noStrike">
                <a:solidFill>
                  <a:srgbClr val="ff00ff"/>
                </a:solidFill>
                <a:latin typeface="Roboto Mono Medium"/>
                <a:ea typeface="Roboto Mono Medium"/>
              </a:rPr>
              <a:t>inherited</a:t>
            </a:r>
            <a:r>
              <a:rPr b="0" lang="en" sz="1700" spc="-1" strike="noStrike">
                <a:solidFill>
                  <a:srgbClr val="000000"/>
                </a:solidFill>
                <a:latin typeface="Roboto Mono Medium"/>
                <a:ea typeface="Roboto Mono Medium"/>
              </a:rPr>
              <a:t> and these methods can be inherited and these methods can be </a:t>
            </a:r>
            <a:r>
              <a:rPr b="0" lang="en" sz="1700" spc="-1" strike="noStrike">
                <a:solidFill>
                  <a:schemeClr val="accent4"/>
                </a:solidFill>
                <a:latin typeface="Roboto Mono Medium"/>
                <a:ea typeface="Roboto Mono Medium"/>
              </a:rPr>
              <a:t>accessed</a:t>
            </a:r>
            <a:r>
              <a:rPr b="0" lang="en" sz="1700" spc="-1" strike="noStrike">
                <a:solidFill>
                  <a:srgbClr val="000000"/>
                </a:solidFill>
                <a:latin typeface="Roboto Mono Medium"/>
                <a:ea typeface="Roboto Mono Medium"/>
              </a:rPr>
              <a:t> by the objects of </a:t>
            </a:r>
            <a:r>
              <a:rPr b="0" lang="en" sz="1700" spc="-1" strike="noStrike">
                <a:solidFill>
                  <a:srgbClr val="a64d79"/>
                </a:solidFill>
                <a:latin typeface="Roboto Mono Medium"/>
                <a:ea typeface="Roboto Mono Medium"/>
              </a:rPr>
              <a:t>child classes.</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963" dur="indefinite" restart="never" nodeType="tmRoot">
          <p:childTnLst>
            <p:seq>
              <p:cTn id="1964" dur="indefinite" nodeType="mainSeq">
                <p:childTnLst>
                  <p:par>
                    <p:cTn id="1965" fill="hold">
                      <p:stCondLst>
                        <p:cond delay="indefinite"/>
                      </p:stCondLst>
                      <p:childTnLst>
                        <p:par>
                          <p:cTn id="1966" fill="hold">
                            <p:stCondLst>
                              <p:cond delay="0"/>
                            </p:stCondLst>
                            <p:childTnLst>
                              <p:par>
                                <p:cTn id="1967" nodeType="clickEffect" fill="hold" presetClass="entr" presetID="10">
                                  <p:stCondLst>
                                    <p:cond delay="0"/>
                                  </p:stCondLst>
                                  <p:childTnLst>
                                    <p:set>
                                      <p:cBhvr>
                                        <p:cTn id="1968" dur="1" fill="hold">
                                          <p:stCondLst>
                                            <p:cond delay="0"/>
                                          </p:stCondLst>
                                        </p:cTn>
                                        <p:tgtEl>
                                          <p:spTgt spid="828">
                                            <p:txEl>
                                              <p:pRg st="0" end="0"/>
                                            </p:txEl>
                                          </p:spTgt>
                                        </p:tgtEl>
                                        <p:attrNameLst>
                                          <p:attrName>style.visibility</p:attrName>
                                        </p:attrNameLst>
                                      </p:cBhvr>
                                      <p:to>
                                        <p:strVal val="visible"/>
                                      </p:to>
                                    </p:set>
                                    <p:animEffect filter="fade" transition="in">
                                      <p:cBhvr additive="repl">
                                        <p:cTn id="1969" dur="1000"/>
                                        <p:tgtEl>
                                          <p:spTgt spid="828">
                                            <p:txEl>
                                              <p:pRg st="0" end="0"/>
                                            </p:txEl>
                                          </p:spTgt>
                                        </p:tgtEl>
                                      </p:cBhvr>
                                    </p:animEffect>
                                  </p:childTnLst>
                                </p:cTn>
                              </p:par>
                            </p:childTnLst>
                          </p:cTn>
                        </p:par>
                      </p:childTnLst>
                    </p:cTn>
                  </p:par>
                  <p:par>
                    <p:cTn id="1970" fill="hold">
                      <p:stCondLst>
                        <p:cond delay="indefinite"/>
                      </p:stCondLst>
                      <p:childTnLst>
                        <p:par>
                          <p:cTn id="1971" fill="hold">
                            <p:stCondLst>
                              <p:cond delay="0"/>
                            </p:stCondLst>
                            <p:childTnLst>
                              <p:par>
                                <p:cTn id="1972" nodeType="clickEffect" fill="hold" presetClass="entr" presetID="10">
                                  <p:stCondLst>
                                    <p:cond delay="0"/>
                                  </p:stCondLst>
                                  <p:childTnLst>
                                    <p:set>
                                      <p:cBhvr>
                                        <p:cTn id="1973" dur="1" fill="hold">
                                          <p:stCondLst>
                                            <p:cond delay="0"/>
                                          </p:stCondLst>
                                        </p:cTn>
                                        <p:tgtEl>
                                          <p:spTgt spid="828">
                                            <p:txEl>
                                              <p:pRg st="1" end="1"/>
                                            </p:txEl>
                                          </p:spTgt>
                                        </p:tgtEl>
                                        <p:attrNameLst>
                                          <p:attrName>style.visibility</p:attrName>
                                        </p:attrNameLst>
                                      </p:cBhvr>
                                      <p:to>
                                        <p:strVal val="visible"/>
                                      </p:to>
                                    </p:set>
                                    <p:animEffect filter="fade" transition="in">
                                      <p:cBhvr additive="repl">
                                        <p:cTn id="1974" dur="1000"/>
                                        <p:tgtEl>
                                          <p:spTgt spid="828">
                                            <p:txEl>
                                              <p:pRg st="1" end="1"/>
                                            </p:txEl>
                                          </p:spTgt>
                                        </p:tgtEl>
                                      </p:cBhvr>
                                    </p:animEffect>
                                  </p:childTnLst>
                                </p:cTn>
                              </p:par>
                            </p:childTnLst>
                          </p:cTn>
                        </p:par>
                      </p:childTnLst>
                    </p:cTn>
                  </p:par>
                  <p:par>
                    <p:cTn id="1975" fill="hold">
                      <p:stCondLst>
                        <p:cond delay="indefinite"/>
                      </p:stCondLst>
                      <p:childTnLst>
                        <p:par>
                          <p:cTn id="1976" fill="hold">
                            <p:stCondLst>
                              <p:cond delay="0"/>
                            </p:stCondLst>
                            <p:childTnLst>
                              <p:par>
                                <p:cTn id="1977" nodeType="clickEffect" fill="hold" presetClass="entr" presetID="10">
                                  <p:stCondLst>
                                    <p:cond delay="0"/>
                                  </p:stCondLst>
                                  <p:childTnLst>
                                    <p:set>
                                      <p:cBhvr>
                                        <p:cTn id="1978" dur="1" fill="hold">
                                          <p:stCondLst>
                                            <p:cond delay="0"/>
                                          </p:stCondLst>
                                        </p:cTn>
                                        <p:tgtEl>
                                          <p:spTgt spid="828">
                                            <p:txEl>
                                              <p:pRg st="2" end="2"/>
                                            </p:txEl>
                                          </p:spTgt>
                                        </p:tgtEl>
                                        <p:attrNameLst>
                                          <p:attrName>style.visibility</p:attrName>
                                        </p:attrNameLst>
                                      </p:cBhvr>
                                      <p:to>
                                        <p:strVal val="visible"/>
                                      </p:to>
                                    </p:set>
                                    <p:animEffect filter="fade" transition="in">
                                      <p:cBhvr additive="repl">
                                        <p:cTn id="1979" dur="1000"/>
                                        <p:tgtEl>
                                          <p:spTgt spid="828">
                                            <p:txEl>
                                              <p:pRg st="2" end="2"/>
                                            </p:txEl>
                                          </p:spTgt>
                                        </p:tgtEl>
                                      </p:cBhvr>
                                    </p:animEffect>
                                  </p:childTnLst>
                                </p:cTn>
                              </p:par>
                            </p:childTnLst>
                          </p:cTn>
                        </p:par>
                      </p:childTnLst>
                    </p:cTn>
                  </p:par>
                  <p:par>
                    <p:cTn id="1980" fill="hold">
                      <p:stCondLst>
                        <p:cond delay="indefinite"/>
                      </p:stCondLst>
                      <p:childTnLst>
                        <p:par>
                          <p:cTn id="1981" fill="hold">
                            <p:stCondLst>
                              <p:cond delay="0"/>
                            </p:stCondLst>
                            <p:childTnLst>
                              <p:par>
                                <p:cTn id="1982" nodeType="clickEffect" fill="hold" presetClass="entr" presetID="10">
                                  <p:stCondLst>
                                    <p:cond delay="0"/>
                                  </p:stCondLst>
                                  <p:childTnLst>
                                    <p:set>
                                      <p:cBhvr>
                                        <p:cTn id="1983" dur="1" fill="hold">
                                          <p:stCondLst>
                                            <p:cond delay="0"/>
                                          </p:stCondLst>
                                        </p:cTn>
                                        <p:tgtEl>
                                          <p:spTgt spid="828">
                                            <p:txEl>
                                              <p:pRg st="3" end="3"/>
                                            </p:txEl>
                                          </p:spTgt>
                                        </p:tgtEl>
                                        <p:attrNameLst>
                                          <p:attrName>style.visibility</p:attrName>
                                        </p:attrNameLst>
                                      </p:cBhvr>
                                      <p:to>
                                        <p:strVal val="visible"/>
                                      </p:to>
                                    </p:set>
                                    <p:animEffect filter="fade" transition="in">
                                      <p:cBhvr additive="repl">
                                        <p:cTn id="1984" dur="1000"/>
                                        <p:tgtEl>
                                          <p:spTgt spid="828">
                                            <p:txEl>
                                              <p:pRg st="3" end="3"/>
                                            </p:txEl>
                                          </p:spTgt>
                                        </p:tgtEl>
                                      </p:cBhvr>
                                    </p:animEffect>
                                  </p:childTnLst>
                                </p:cTn>
                              </p:par>
                            </p:childTnLst>
                          </p:cTn>
                        </p:par>
                      </p:childTnLst>
                    </p:cTn>
                  </p:par>
                  <p:par>
                    <p:cTn id="1985" fill="hold">
                      <p:stCondLst>
                        <p:cond delay="indefinite"/>
                      </p:stCondLst>
                      <p:childTnLst>
                        <p:par>
                          <p:cTn id="1986" fill="hold">
                            <p:stCondLst>
                              <p:cond delay="0"/>
                            </p:stCondLst>
                            <p:childTnLst>
                              <p:par>
                                <p:cTn id="1987" nodeType="clickEffect" fill="hold" presetClass="entr" presetID="10">
                                  <p:stCondLst>
                                    <p:cond delay="0"/>
                                  </p:stCondLst>
                                  <p:childTnLst>
                                    <p:set>
                                      <p:cBhvr>
                                        <p:cTn id="1988" dur="1" fill="hold">
                                          <p:stCondLst>
                                            <p:cond delay="0"/>
                                          </p:stCondLst>
                                        </p:cTn>
                                        <p:tgtEl>
                                          <p:spTgt spid="828">
                                            <p:txEl>
                                              <p:pRg st="4" end="4"/>
                                            </p:txEl>
                                          </p:spTgt>
                                        </p:tgtEl>
                                        <p:attrNameLst>
                                          <p:attrName>style.visibility</p:attrName>
                                        </p:attrNameLst>
                                      </p:cBhvr>
                                      <p:to>
                                        <p:strVal val="visible"/>
                                      </p:to>
                                    </p:set>
                                    <p:animEffect filter="fade" transition="in">
                                      <p:cBhvr additive="repl">
                                        <p:cTn id="1989" dur="1000"/>
                                        <p:tgtEl>
                                          <p:spTgt spid="828">
                                            <p:txEl>
                                              <p:pRg st="4" end="4"/>
                                            </p:txEl>
                                          </p:spTgt>
                                        </p:tgtEl>
                                      </p:cBhvr>
                                    </p:animEffect>
                                  </p:childTnLst>
                                </p:cTn>
                              </p:par>
                            </p:childTnLst>
                          </p:cTn>
                        </p:par>
                      </p:childTnLst>
                    </p:cTn>
                  </p:par>
                  <p:par>
                    <p:cTn id="1990" fill="hold">
                      <p:stCondLst>
                        <p:cond delay="indefinite"/>
                      </p:stCondLst>
                      <p:childTnLst>
                        <p:par>
                          <p:cTn id="1991" fill="hold">
                            <p:stCondLst>
                              <p:cond delay="0"/>
                            </p:stCondLst>
                            <p:childTnLst>
                              <p:par>
                                <p:cTn id="1992" nodeType="clickEffect" fill="hold" presetClass="entr" presetID="10">
                                  <p:stCondLst>
                                    <p:cond delay="0"/>
                                  </p:stCondLst>
                                  <p:childTnLst>
                                    <p:set>
                                      <p:cBhvr>
                                        <p:cTn id="1993" dur="1" fill="hold">
                                          <p:stCondLst>
                                            <p:cond delay="0"/>
                                          </p:stCondLst>
                                        </p:cTn>
                                        <p:tgtEl>
                                          <p:spTgt spid="828">
                                            <p:txEl>
                                              <p:pRg st="5" end="5"/>
                                            </p:txEl>
                                          </p:spTgt>
                                        </p:tgtEl>
                                        <p:attrNameLst>
                                          <p:attrName>style.visibility</p:attrName>
                                        </p:attrNameLst>
                                      </p:cBhvr>
                                      <p:to>
                                        <p:strVal val="visible"/>
                                      </p:to>
                                    </p:set>
                                    <p:animEffect filter="fade" transition="in">
                                      <p:cBhvr additive="repl">
                                        <p:cTn id="1994" dur="1000"/>
                                        <p:tgtEl>
                                          <p:spTgt spid="828">
                                            <p:txEl>
                                              <p:pRg st="5" end="5"/>
                                            </p:txEl>
                                          </p:spTgt>
                                        </p:tgtEl>
                                      </p:cBhvr>
                                    </p:animEffect>
                                  </p:childTnLst>
                                </p:cTn>
                              </p:par>
                            </p:childTnLst>
                          </p:cTn>
                        </p:par>
                      </p:childTnLst>
                    </p:cTn>
                  </p:par>
                  <p:par>
                    <p:cTn id="1995" fill="hold">
                      <p:stCondLst>
                        <p:cond delay="indefinite"/>
                      </p:stCondLst>
                      <p:childTnLst>
                        <p:par>
                          <p:cTn id="1996" fill="hold">
                            <p:stCondLst>
                              <p:cond delay="0"/>
                            </p:stCondLst>
                            <p:childTnLst>
                              <p:par>
                                <p:cTn id="1997" nodeType="clickEffect" fill="hold" presetClass="entr" presetID="10">
                                  <p:stCondLst>
                                    <p:cond delay="0"/>
                                  </p:stCondLst>
                                  <p:childTnLst>
                                    <p:set>
                                      <p:cBhvr>
                                        <p:cTn id="1998" dur="1" fill="hold">
                                          <p:stCondLst>
                                            <p:cond delay="0"/>
                                          </p:stCondLst>
                                        </p:cTn>
                                        <p:tgtEl>
                                          <p:spTgt spid="828">
                                            <p:txEl>
                                              <p:pRg st="6" end="6"/>
                                            </p:txEl>
                                          </p:spTgt>
                                        </p:tgtEl>
                                        <p:attrNameLst>
                                          <p:attrName>style.visibility</p:attrName>
                                        </p:attrNameLst>
                                      </p:cBhvr>
                                      <p:to>
                                        <p:strVal val="visible"/>
                                      </p:to>
                                    </p:set>
                                    <p:animEffect filter="fade" transition="in">
                                      <p:cBhvr additive="repl">
                                        <p:cTn id="1999" dur="1000"/>
                                        <p:tgtEl>
                                          <p:spTgt spid="828">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p:nvPr>
        </p:nvSpPr>
        <p:spPr>
          <a:xfrm>
            <a:off x="1311120" y="1401840"/>
            <a:ext cx="7024320" cy="3096000"/>
          </a:xfrm>
          <a:prstGeom prst="rect">
            <a:avLst/>
          </a:prstGeom>
          <a:noFill/>
          <a:ln w="0">
            <a:noFill/>
          </a:ln>
        </p:spPr>
        <p:txBody>
          <a:bodyPr lIns="91440" rIns="91440" tIns="91440" bIns="91440" anchor="t">
            <a:noAutofit/>
          </a:bodyPr>
          <a:p>
            <a:pPr marL="457200" indent="-324000">
              <a:lnSpc>
                <a:spcPct val="170000"/>
              </a:lnSpc>
              <a:buClr>
                <a:srgbClr val="b44141"/>
              </a:buClr>
              <a:buFont typeface="Concert One"/>
              <a:buAutoNum type="arabicPeriod"/>
            </a:pPr>
            <a:r>
              <a:rPr b="0" lang="en" sz="1600" spc="-1" strike="noStrike">
                <a:solidFill>
                  <a:schemeClr val="dk2"/>
                </a:solidFill>
                <a:latin typeface="Roboto Mono Medium"/>
                <a:ea typeface="Roboto Mono Medium"/>
              </a:rPr>
              <a:t>A class is used to specify the basic structure of an object.</a:t>
            </a:r>
            <a:endParaRPr b="0" lang="en-IN" sz="1600" spc="-1" strike="noStrike">
              <a:solidFill>
                <a:srgbClr val="000000"/>
              </a:solidFill>
              <a:latin typeface="Arial"/>
            </a:endParaRPr>
          </a:p>
          <a:p>
            <a:pPr marL="457200" indent="0">
              <a:lnSpc>
                <a:spcPct val="170000"/>
              </a:lnSpc>
              <a:buNone/>
              <a:tabLst>
                <a:tab algn="l" pos="0"/>
              </a:tabLst>
            </a:pPr>
            <a:endParaRPr b="0" lang="en-IN" sz="1600" spc="-1" strike="noStrike">
              <a:solidFill>
                <a:srgbClr val="000000"/>
              </a:solidFill>
              <a:latin typeface="Arial"/>
            </a:endParaRPr>
          </a:p>
          <a:p>
            <a:pPr marL="457200" indent="-324000">
              <a:lnSpc>
                <a:spcPct val="170000"/>
              </a:lnSpc>
              <a:buClr>
                <a:srgbClr val="b44141"/>
              </a:buClr>
              <a:buFont typeface="Concert One"/>
              <a:buAutoNum type="arabicPeriod"/>
              <a:tabLst>
                <a:tab algn="l" pos="0"/>
              </a:tabLst>
            </a:pPr>
            <a:r>
              <a:rPr b="0" lang="en" sz="1600" spc="-1" strike="noStrike">
                <a:solidFill>
                  <a:schemeClr val="dk2"/>
                </a:solidFill>
                <a:latin typeface="Roboto Mono Medium"/>
                <a:ea typeface="Roboto Mono Medium"/>
              </a:rPr>
              <a:t>It contains </a:t>
            </a:r>
            <a:endParaRPr b="0" lang="en-IN" sz="1600" spc="-1" strike="noStrike">
              <a:solidFill>
                <a:srgbClr val="000000"/>
              </a:solidFill>
              <a:latin typeface="Arial"/>
            </a:endParaRPr>
          </a:p>
          <a:p>
            <a:pPr lvl="1" marL="914400" indent="-324000">
              <a:lnSpc>
                <a:spcPct val="170000"/>
              </a:lnSpc>
              <a:buClr>
                <a:srgbClr val="4d719d"/>
              </a:buClr>
              <a:buFont typeface="Muli"/>
              <a:buAutoNum type="alphaLcPeriod"/>
              <a:tabLst>
                <a:tab algn="l" pos="0"/>
              </a:tabLst>
            </a:pPr>
            <a:r>
              <a:rPr b="0" lang="en" sz="1600" spc="-1" strike="noStrike">
                <a:solidFill>
                  <a:schemeClr val="dk2"/>
                </a:solidFill>
                <a:latin typeface="Roboto Mono Medium"/>
                <a:ea typeface="Roboto Mono Medium"/>
              </a:rPr>
              <a:t>Data members/Attributes</a:t>
            </a:r>
            <a:endParaRPr b="0" lang="en-IN" sz="1600" spc="-1" strike="noStrike">
              <a:solidFill>
                <a:srgbClr val="000000"/>
              </a:solidFill>
              <a:latin typeface="Arial"/>
            </a:endParaRPr>
          </a:p>
          <a:p>
            <a:pPr lvl="1" marL="914400" indent="-324000">
              <a:lnSpc>
                <a:spcPct val="170000"/>
              </a:lnSpc>
              <a:buClr>
                <a:srgbClr val="4d719d"/>
              </a:buClr>
              <a:buFont typeface="Muli"/>
              <a:buAutoNum type="alphaLcPeriod"/>
              <a:tabLst>
                <a:tab algn="l" pos="0"/>
              </a:tabLst>
            </a:pPr>
            <a:r>
              <a:rPr b="0" lang="en" sz="1600" spc="-1" strike="noStrike">
                <a:solidFill>
                  <a:schemeClr val="dk2"/>
                </a:solidFill>
                <a:latin typeface="Roboto Mono Medium"/>
                <a:ea typeface="Roboto Mono Medium"/>
              </a:rPr>
              <a:t>Methods/Behaviour</a:t>
            </a:r>
            <a:endParaRPr b="0" lang="en-IN" sz="1600" spc="-1" strike="noStrike">
              <a:solidFill>
                <a:srgbClr val="000000"/>
              </a:solidFill>
              <a:latin typeface="Arial"/>
            </a:endParaRPr>
          </a:p>
        </p:txBody>
      </p:sp>
      <p:sp>
        <p:nvSpPr>
          <p:cNvPr id="317" name="PlaceHolder 2"/>
          <p:cNvSpPr>
            <a:spLocks noGrp="1"/>
          </p:cNvSpPr>
          <p:nvPr>
            <p:ph type="title"/>
          </p:nvPr>
        </p:nvSpPr>
        <p:spPr>
          <a:xfrm>
            <a:off x="1433160" y="302400"/>
            <a:ext cx="62514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700" spc="-1" strike="noStrike">
                <a:solidFill>
                  <a:srgbClr val="b44141"/>
                </a:solidFill>
                <a:latin typeface="Concert One"/>
                <a:ea typeface="Concert One"/>
              </a:rPr>
              <a:t>W</a:t>
            </a:r>
            <a:r>
              <a:rPr b="1" lang="en" sz="2900" spc="-1" strike="noStrike">
                <a:solidFill>
                  <a:srgbClr val="b44141"/>
                </a:solidFill>
                <a:latin typeface="Concert One"/>
                <a:ea typeface="Concert One"/>
              </a:rPr>
              <a:t>hat is Class ?</a:t>
            </a:r>
            <a:endParaRPr b="0" lang="en-IN" sz="29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7" dur="indefinite" restart="never" nodeType="tmRoot">
          <p:childTnLst>
            <p:seq>
              <p:cTn id="258" dur="indefinite" nodeType="mainSeq">
                <p:childTnLst>
                  <p:par>
                    <p:cTn id="259" fill="hold">
                      <p:stCondLst>
                        <p:cond delay="indefinite"/>
                      </p:stCondLst>
                      <p:childTnLst>
                        <p:par>
                          <p:cTn id="260" fill="hold">
                            <p:stCondLst>
                              <p:cond delay="0"/>
                            </p:stCondLst>
                            <p:childTnLst>
                              <p:par>
                                <p:cTn id="261" nodeType="clickEffect" fill="hold" presetClass="entr" presetID="10">
                                  <p:stCondLst>
                                    <p:cond delay="0"/>
                                  </p:stCondLst>
                                  <p:childTnLst>
                                    <p:set>
                                      <p:cBhvr>
                                        <p:cTn id="262" dur="1" fill="hold">
                                          <p:stCondLst>
                                            <p:cond delay="0"/>
                                          </p:stCondLst>
                                        </p:cTn>
                                        <p:tgtEl>
                                          <p:spTgt spid="316">
                                            <p:txEl>
                                              <p:pRg st="0" end="0"/>
                                            </p:txEl>
                                          </p:spTgt>
                                        </p:tgtEl>
                                        <p:attrNameLst>
                                          <p:attrName>style.visibility</p:attrName>
                                        </p:attrNameLst>
                                      </p:cBhvr>
                                      <p:to>
                                        <p:strVal val="visible"/>
                                      </p:to>
                                    </p:set>
                                    <p:animEffect filter="fade" transition="in">
                                      <p:cBhvr additive="repl">
                                        <p:cTn id="263" dur="1000"/>
                                        <p:tgtEl>
                                          <p:spTgt spid="316">
                                            <p:txEl>
                                              <p:pRg st="0" end="0"/>
                                            </p:txEl>
                                          </p:spTgt>
                                        </p:tgtEl>
                                      </p:cBhvr>
                                    </p:animEffec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10">
                                  <p:stCondLst>
                                    <p:cond delay="0"/>
                                  </p:stCondLst>
                                  <p:childTnLst>
                                    <p:set>
                                      <p:cBhvr>
                                        <p:cTn id="267" dur="1" fill="hold">
                                          <p:stCondLst>
                                            <p:cond delay="0"/>
                                          </p:stCondLst>
                                        </p:cTn>
                                        <p:tgtEl>
                                          <p:spTgt spid="316">
                                            <p:txEl>
                                              <p:pRg st="1" end="1"/>
                                            </p:txEl>
                                          </p:spTgt>
                                        </p:tgtEl>
                                        <p:attrNameLst>
                                          <p:attrName>style.visibility</p:attrName>
                                        </p:attrNameLst>
                                      </p:cBhvr>
                                      <p:to>
                                        <p:strVal val="visible"/>
                                      </p:to>
                                    </p:set>
                                    <p:animEffect filter="fade" transition="in">
                                      <p:cBhvr additive="repl">
                                        <p:cTn id="268" dur="1000"/>
                                        <p:tgtEl>
                                          <p:spTgt spid="316">
                                            <p:txEl>
                                              <p:pRg st="1" end="1"/>
                                            </p:txEl>
                                          </p:spTgt>
                                        </p:tgtEl>
                                      </p:cBhvr>
                                    </p:animEffec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0">
                                  <p:stCondLst>
                                    <p:cond delay="0"/>
                                  </p:stCondLst>
                                  <p:childTnLst>
                                    <p:set>
                                      <p:cBhvr>
                                        <p:cTn id="272" dur="1" fill="hold">
                                          <p:stCondLst>
                                            <p:cond delay="0"/>
                                          </p:stCondLst>
                                        </p:cTn>
                                        <p:tgtEl>
                                          <p:spTgt spid="316">
                                            <p:txEl>
                                              <p:pRg st="2" end="2"/>
                                            </p:txEl>
                                          </p:spTgt>
                                        </p:tgtEl>
                                        <p:attrNameLst>
                                          <p:attrName>style.visibility</p:attrName>
                                        </p:attrNameLst>
                                      </p:cBhvr>
                                      <p:to>
                                        <p:strVal val="visible"/>
                                      </p:to>
                                    </p:set>
                                    <p:animEffect filter="fade" transition="in">
                                      <p:cBhvr additive="repl">
                                        <p:cTn id="273" dur="1000"/>
                                        <p:tgtEl>
                                          <p:spTgt spid="316">
                                            <p:txEl>
                                              <p:pRg st="2" end="2"/>
                                            </p:txEl>
                                          </p:spTgt>
                                        </p:tgtEl>
                                      </p:cBhvr>
                                    </p:animEffect>
                                  </p:childTnLst>
                                </p:cTn>
                              </p:par>
                            </p:childTnLst>
                          </p:cTn>
                        </p:par>
                      </p:childTnLst>
                    </p:cTn>
                  </p:par>
                  <p:par>
                    <p:cTn id="274" fill="hold">
                      <p:stCondLst>
                        <p:cond delay="indefinite"/>
                      </p:stCondLst>
                      <p:childTnLst>
                        <p:par>
                          <p:cTn id="275" fill="hold">
                            <p:stCondLst>
                              <p:cond delay="0"/>
                            </p:stCondLst>
                            <p:childTnLst>
                              <p:par>
                                <p:cTn id="276" nodeType="clickEffect" fill="hold" presetClass="entr" presetID="10">
                                  <p:stCondLst>
                                    <p:cond delay="0"/>
                                  </p:stCondLst>
                                  <p:childTnLst>
                                    <p:set>
                                      <p:cBhvr>
                                        <p:cTn id="277" dur="1" fill="hold">
                                          <p:stCondLst>
                                            <p:cond delay="0"/>
                                          </p:stCondLst>
                                        </p:cTn>
                                        <p:tgtEl>
                                          <p:spTgt spid="316">
                                            <p:txEl>
                                              <p:pRg st="3" end="3"/>
                                            </p:txEl>
                                          </p:spTgt>
                                        </p:tgtEl>
                                        <p:attrNameLst>
                                          <p:attrName>style.visibility</p:attrName>
                                        </p:attrNameLst>
                                      </p:cBhvr>
                                      <p:to>
                                        <p:strVal val="visible"/>
                                      </p:to>
                                    </p:set>
                                    <p:animEffect filter="fade" transition="in">
                                      <p:cBhvr additive="repl">
                                        <p:cTn id="278" dur="1000"/>
                                        <p:tgtEl>
                                          <p:spTgt spid="316">
                                            <p:txEl>
                                              <p:pRg st="3" end="3"/>
                                            </p:txEl>
                                          </p:spTgt>
                                        </p:tgtEl>
                                      </p:cBhvr>
                                    </p:animEffec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0">
                                  <p:stCondLst>
                                    <p:cond delay="0"/>
                                  </p:stCondLst>
                                  <p:childTnLst>
                                    <p:set>
                                      <p:cBhvr>
                                        <p:cTn id="282" dur="1" fill="hold">
                                          <p:stCondLst>
                                            <p:cond delay="0"/>
                                          </p:stCondLst>
                                        </p:cTn>
                                        <p:tgtEl>
                                          <p:spTgt spid="316">
                                            <p:txEl>
                                              <p:pRg st="4" end="4"/>
                                            </p:txEl>
                                          </p:spTgt>
                                        </p:tgtEl>
                                        <p:attrNameLst>
                                          <p:attrName>style.visibility</p:attrName>
                                        </p:attrNameLst>
                                      </p:cBhvr>
                                      <p:to>
                                        <p:strVal val="visible"/>
                                      </p:to>
                                    </p:set>
                                    <p:animEffect filter="fade" transition="in">
                                      <p:cBhvr additive="repl">
                                        <p:cTn id="283" dur="1000"/>
                                        <p:tgtEl>
                                          <p:spTgt spid="31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Some important points </a:t>
            </a:r>
            <a:endParaRPr b="0" lang="en-IN" sz="2600" spc="-1" strike="noStrike">
              <a:solidFill>
                <a:srgbClr val="000000"/>
              </a:solidFill>
              <a:latin typeface="Arial"/>
            </a:endParaRPr>
          </a:p>
        </p:txBody>
      </p:sp>
      <p:sp>
        <p:nvSpPr>
          <p:cNvPr id="830" name="Google Shape;1404;p172"/>
          <p:cNvSpPr/>
          <p:nvPr/>
        </p:nvSpPr>
        <p:spPr>
          <a:xfrm>
            <a:off x="1326240" y="1202400"/>
            <a:ext cx="7132320" cy="251532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Roboto Mono Medium"/>
              <a:buChar char="★"/>
            </a:pPr>
            <a:r>
              <a:rPr b="0" lang="en" sz="1700" spc="-1" strike="noStrike">
                <a:solidFill>
                  <a:srgbClr val="000000"/>
                </a:solidFill>
                <a:latin typeface="Roboto Mono Medium"/>
                <a:ea typeface="Roboto Mono Medium"/>
              </a:rPr>
              <a:t>If a class </a:t>
            </a:r>
            <a:r>
              <a:rPr b="0" lang="en" sz="1700" spc="-1" strike="noStrike">
                <a:solidFill>
                  <a:srgbClr val="ff00ff"/>
                </a:solidFill>
                <a:latin typeface="Roboto Mono Medium"/>
                <a:ea typeface="Roboto Mono Medium"/>
              </a:rPr>
              <a:t>inherits</a:t>
            </a:r>
            <a:r>
              <a:rPr b="0" lang="en" sz="1700" spc="-1" strike="noStrike">
                <a:solidFill>
                  <a:srgbClr val="000000"/>
                </a:solidFill>
                <a:latin typeface="Roboto Mono Medium"/>
                <a:ea typeface="Roboto Mono Medium"/>
              </a:rPr>
              <a:t> an </a:t>
            </a:r>
            <a:r>
              <a:rPr b="0" lang="en" sz="1700" spc="-1" strike="noStrike">
                <a:solidFill>
                  <a:srgbClr val="0000ff"/>
                </a:solidFill>
                <a:latin typeface="Roboto Mono Medium"/>
                <a:ea typeface="Roboto Mono Medium"/>
              </a:rPr>
              <a:t>abstract class</a:t>
            </a:r>
            <a:r>
              <a:rPr b="0" lang="en" sz="1700" spc="-1" strike="noStrike">
                <a:solidFill>
                  <a:srgbClr val="000000"/>
                </a:solidFill>
                <a:latin typeface="Roboto Mono Medium"/>
                <a:ea typeface="Roboto Mono Medium"/>
              </a:rPr>
              <a:t> then</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lvl="1" marL="9144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Either it must compulsorily override all the abstract methods inherited from the super class.</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marL="914400">
              <a:lnSpc>
                <a:spcPct val="100000"/>
              </a:lnSpc>
              <a:tabLst>
                <a:tab algn="l" pos="0"/>
              </a:tabLst>
            </a:pPr>
            <a:r>
              <a:rPr b="0" lang="en" sz="1700" spc="-1" strike="noStrike">
                <a:solidFill>
                  <a:srgbClr val="000000"/>
                </a:solidFill>
                <a:latin typeface="Roboto Mono Medium"/>
                <a:ea typeface="Roboto Mono Medium"/>
              </a:rPr>
              <a:t>OR</a:t>
            </a:r>
            <a:endParaRPr b="0" lang="en-IN" sz="1700" spc="-1" strike="noStrike">
              <a:solidFill>
                <a:srgbClr val="ffffff"/>
              </a:solidFill>
              <a:latin typeface="Arial"/>
            </a:endParaRPr>
          </a:p>
          <a:p>
            <a:pPr marL="914400">
              <a:lnSpc>
                <a:spcPct val="100000"/>
              </a:lnSpc>
              <a:tabLst>
                <a:tab algn="l" pos="0"/>
              </a:tabLst>
            </a:pPr>
            <a:endParaRPr b="0" lang="en-IN" sz="1700" spc="-1" strike="noStrike">
              <a:solidFill>
                <a:srgbClr val="ffffff"/>
              </a:solidFill>
              <a:latin typeface="Arial"/>
            </a:endParaRPr>
          </a:p>
          <a:p>
            <a:pPr lvl="1" marL="9144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The child class itself will have to be prefix with the keyword abstract and we won’t be allowed to create its object also.</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000" dur="indefinite" restart="never" nodeType="tmRoot">
          <p:childTnLst>
            <p:seq>
              <p:cTn id="2001" dur="indefinite" nodeType="mainSeq">
                <p:childTnLst>
                  <p:par>
                    <p:cTn id="2002" fill="hold">
                      <p:stCondLst>
                        <p:cond delay="indefinite"/>
                      </p:stCondLst>
                      <p:childTnLst>
                        <p:par>
                          <p:cTn id="2003" fill="hold">
                            <p:stCondLst>
                              <p:cond delay="0"/>
                            </p:stCondLst>
                            <p:childTnLst>
                              <p:par>
                                <p:cTn id="2004" nodeType="clickEffect" fill="hold" presetClass="entr" presetID="10">
                                  <p:stCondLst>
                                    <p:cond delay="0"/>
                                  </p:stCondLst>
                                  <p:childTnLst>
                                    <p:set>
                                      <p:cBhvr>
                                        <p:cTn id="2005" dur="1" fill="hold">
                                          <p:stCondLst>
                                            <p:cond delay="0"/>
                                          </p:stCondLst>
                                        </p:cTn>
                                        <p:tgtEl>
                                          <p:spTgt spid="830">
                                            <p:txEl>
                                              <p:pRg st="0" end="0"/>
                                            </p:txEl>
                                          </p:spTgt>
                                        </p:tgtEl>
                                        <p:attrNameLst>
                                          <p:attrName>style.visibility</p:attrName>
                                        </p:attrNameLst>
                                      </p:cBhvr>
                                      <p:to>
                                        <p:strVal val="visible"/>
                                      </p:to>
                                    </p:set>
                                    <p:animEffect filter="fade" transition="in">
                                      <p:cBhvr additive="repl">
                                        <p:cTn id="2006" dur="1000"/>
                                        <p:tgtEl>
                                          <p:spTgt spid="830">
                                            <p:txEl>
                                              <p:pRg st="0" end="0"/>
                                            </p:txEl>
                                          </p:spTgt>
                                        </p:tgtEl>
                                      </p:cBhvr>
                                    </p:animEffect>
                                  </p:childTnLst>
                                </p:cTn>
                              </p:par>
                            </p:childTnLst>
                          </p:cTn>
                        </p:par>
                      </p:childTnLst>
                    </p:cTn>
                  </p:par>
                  <p:par>
                    <p:cTn id="2007" fill="hold">
                      <p:stCondLst>
                        <p:cond delay="indefinite"/>
                      </p:stCondLst>
                      <p:childTnLst>
                        <p:par>
                          <p:cTn id="2008" fill="hold">
                            <p:stCondLst>
                              <p:cond delay="0"/>
                            </p:stCondLst>
                            <p:childTnLst>
                              <p:par>
                                <p:cTn id="2009" nodeType="clickEffect" fill="hold" presetClass="entr" presetID="10">
                                  <p:stCondLst>
                                    <p:cond delay="0"/>
                                  </p:stCondLst>
                                  <p:childTnLst>
                                    <p:set>
                                      <p:cBhvr>
                                        <p:cTn id="2010" dur="1" fill="hold">
                                          <p:stCondLst>
                                            <p:cond delay="0"/>
                                          </p:stCondLst>
                                        </p:cTn>
                                        <p:tgtEl>
                                          <p:spTgt spid="830">
                                            <p:txEl>
                                              <p:pRg st="1" end="1"/>
                                            </p:txEl>
                                          </p:spTgt>
                                        </p:tgtEl>
                                        <p:attrNameLst>
                                          <p:attrName>style.visibility</p:attrName>
                                        </p:attrNameLst>
                                      </p:cBhvr>
                                      <p:to>
                                        <p:strVal val="visible"/>
                                      </p:to>
                                    </p:set>
                                    <p:animEffect filter="fade" transition="in">
                                      <p:cBhvr additive="repl">
                                        <p:cTn id="2011" dur="1000"/>
                                        <p:tgtEl>
                                          <p:spTgt spid="830">
                                            <p:txEl>
                                              <p:pRg st="1" end="1"/>
                                            </p:txEl>
                                          </p:spTgt>
                                        </p:tgtEl>
                                      </p:cBhvr>
                                    </p:animEffect>
                                  </p:childTnLst>
                                </p:cTn>
                              </p:par>
                            </p:childTnLst>
                          </p:cTn>
                        </p:par>
                      </p:childTnLst>
                    </p:cTn>
                  </p:par>
                  <p:par>
                    <p:cTn id="2012" fill="hold">
                      <p:stCondLst>
                        <p:cond delay="indefinite"/>
                      </p:stCondLst>
                      <p:childTnLst>
                        <p:par>
                          <p:cTn id="2013" fill="hold">
                            <p:stCondLst>
                              <p:cond delay="0"/>
                            </p:stCondLst>
                            <p:childTnLst>
                              <p:par>
                                <p:cTn id="2014" nodeType="clickEffect" fill="hold" presetClass="entr" presetID="10">
                                  <p:stCondLst>
                                    <p:cond delay="0"/>
                                  </p:stCondLst>
                                  <p:childTnLst>
                                    <p:set>
                                      <p:cBhvr>
                                        <p:cTn id="2015" dur="1" fill="hold">
                                          <p:stCondLst>
                                            <p:cond delay="0"/>
                                          </p:stCondLst>
                                        </p:cTn>
                                        <p:tgtEl>
                                          <p:spTgt spid="830">
                                            <p:txEl>
                                              <p:pRg st="2" end="2"/>
                                            </p:txEl>
                                          </p:spTgt>
                                        </p:tgtEl>
                                        <p:attrNameLst>
                                          <p:attrName>style.visibility</p:attrName>
                                        </p:attrNameLst>
                                      </p:cBhvr>
                                      <p:to>
                                        <p:strVal val="visible"/>
                                      </p:to>
                                    </p:set>
                                    <p:animEffect filter="fade" transition="in">
                                      <p:cBhvr additive="repl">
                                        <p:cTn id="2016" dur="1000"/>
                                        <p:tgtEl>
                                          <p:spTgt spid="830">
                                            <p:txEl>
                                              <p:pRg st="2" end="2"/>
                                            </p:txEl>
                                          </p:spTgt>
                                        </p:tgtEl>
                                      </p:cBhvr>
                                    </p:animEffect>
                                  </p:childTnLst>
                                </p:cTn>
                              </p:par>
                            </p:childTnLst>
                          </p:cTn>
                        </p:par>
                      </p:childTnLst>
                    </p:cTn>
                  </p:par>
                  <p:par>
                    <p:cTn id="2017" fill="hold">
                      <p:stCondLst>
                        <p:cond delay="indefinite"/>
                      </p:stCondLst>
                      <p:childTnLst>
                        <p:par>
                          <p:cTn id="2018" fill="hold">
                            <p:stCondLst>
                              <p:cond delay="0"/>
                            </p:stCondLst>
                            <p:childTnLst>
                              <p:par>
                                <p:cTn id="2019" nodeType="clickEffect" fill="hold" presetClass="entr" presetID="10">
                                  <p:stCondLst>
                                    <p:cond delay="0"/>
                                  </p:stCondLst>
                                  <p:childTnLst>
                                    <p:set>
                                      <p:cBhvr>
                                        <p:cTn id="2020" dur="1" fill="hold">
                                          <p:stCondLst>
                                            <p:cond delay="0"/>
                                          </p:stCondLst>
                                        </p:cTn>
                                        <p:tgtEl>
                                          <p:spTgt spid="830">
                                            <p:txEl>
                                              <p:pRg st="3" end="3"/>
                                            </p:txEl>
                                          </p:spTgt>
                                        </p:tgtEl>
                                        <p:attrNameLst>
                                          <p:attrName>style.visibility</p:attrName>
                                        </p:attrNameLst>
                                      </p:cBhvr>
                                      <p:to>
                                        <p:strVal val="visible"/>
                                      </p:to>
                                    </p:set>
                                    <p:animEffect filter="fade" transition="in">
                                      <p:cBhvr additive="repl">
                                        <p:cTn id="2021" dur="1000"/>
                                        <p:tgtEl>
                                          <p:spTgt spid="830">
                                            <p:txEl>
                                              <p:pRg st="3" end="3"/>
                                            </p:txEl>
                                          </p:spTgt>
                                        </p:tgtEl>
                                      </p:cBhvr>
                                    </p:animEffect>
                                  </p:childTnLst>
                                </p:cTn>
                              </p:par>
                            </p:childTnLst>
                          </p:cTn>
                        </p:par>
                      </p:childTnLst>
                    </p:cTn>
                  </p:par>
                  <p:par>
                    <p:cTn id="2022" fill="hold">
                      <p:stCondLst>
                        <p:cond delay="indefinite"/>
                      </p:stCondLst>
                      <p:childTnLst>
                        <p:par>
                          <p:cTn id="2023" fill="hold">
                            <p:stCondLst>
                              <p:cond delay="0"/>
                            </p:stCondLst>
                            <p:childTnLst>
                              <p:par>
                                <p:cTn id="2024" nodeType="clickEffect" fill="hold" presetClass="entr" presetID="10">
                                  <p:stCondLst>
                                    <p:cond delay="0"/>
                                  </p:stCondLst>
                                  <p:childTnLst>
                                    <p:set>
                                      <p:cBhvr>
                                        <p:cTn id="2025" dur="1" fill="hold">
                                          <p:stCondLst>
                                            <p:cond delay="0"/>
                                          </p:stCondLst>
                                        </p:cTn>
                                        <p:tgtEl>
                                          <p:spTgt spid="830">
                                            <p:txEl>
                                              <p:pRg st="4" end="4"/>
                                            </p:txEl>
                                          </p:spTgt>
                                        </p:tgtEl>
                                        <p:attrNameLst>
                                          <p:attrName>style.visibility</p:attrName>
                                        </p:attrNameLst>
                                      </p:cBhvr>
                                      <p:to>
                                        <p:strVal val="visible"/>
                                      </p:to>
                                    </p:set>
                                    <p:animEffect filter="fade" transition="in">
                                      <p:cBhvr additive="repl">
                                        <p:cTn id="2026" dur="1000"/>
                                        <p:tgtEl>
                                          <p:spTgt spid="830">
                                            <p:txEl>
                                              <p:pRg st="4" end="4"/>
                                            </p:txEl>
                                          </p:spTgt>
                                        </p:tgtEl>
                                      </p:cBhvr>
                                    </p:animEffect>
                                  </p:childTnLst>
                                </p:cTn>
                              </p:par>
                            </p:childTnLst>
                          </p:cTn>
                        </p:par>
                      </p:childTnLst>
                    </p:cTn>
                  </p:par>
                  <p:par>
                    <p:cTn id="2027" fill="hold">
                      <p:stCondLst>
                        <p:cond delay="indefinite"/>
                      </p:stCondLst>
                      <p:childTnLst>
                        <p:par>
                          <p:cTn id="2028" fill="hold">
                            <p:stCondLst>
                              <p:cond delay="0"/>
                            </p:stCondLst>
                            <p:childTnLst>
                              <p:par>
                                <p:cTn id="2029" nodeType="clickEffect" fill="hold" presetClass="entr" presetID="10">
                                  <p:stCondLst>
                                    <p:cond delay="0"/>
                                  </p:stCondLst>
                                  <p:childTnLst>
                                    <p:set>
                                      <p:cBhvr>
                                        <p:cTn id="2030" dur="1" fill="hold">
                                          <p:stCondLst>
                                            <p:cond delay="0"/>
                                          </p:stCondLst>
                                        </p:cTn>
                                        <p:tgtEl>
                                          <p:spTgt spid="830">
                                            <p:txEl>
                                              <p:pRg st="5" end="5"/>
                                            </p:txEl>
                                          </p:spTgt>
                                        </p:tgtEl>
                                        <p:attrNameLst>
                                          <p:attrName>style.visibility</p:attrName>
                                        </p:attrNameLst>
                                      </p:cBhvr>
                                      <p:to>
                                        <p:strVal val="visible"/>
                                      </p:to>
                                    </p:set>
                                    <p:animEffect filter="fade" transition="in">
                                      <p:cBhvr additive="repl">
                                        <p:cTn id="2031" dur="1000"/>
                                        <p:tgtEl>
                                          <p:spTgt spid="830">
                                            <p:txEl>
                                              <p:pRg st="5" end="5"/>
                                            </p:txEl>
                                          </p:spTgt>
                                        </p:tgtEl>
                                      </p:cBhvr>
                                    </p:animEffect>
                                  </p:childTnLst>
                                </p:cTn>
                              </p:par>
                            </p:childTnLst>
                          </p:cTn>
                        </p:par>
                      </p:childTnLst>
                    </p:cTn>
                  </p:par>
                  <p:par>
                    <p:cTn id="2032" fill="hold">
                      <p:stCondLst>
                        <p:cond delay="indefinite"/>
                      </p:stCondLst>
                      <p:childTnLst>
                        <p:par>
                          <p:cTn id="2033" fill="hold">
                            <p:stCondLst>
                              <p:cond delay="0"/>
                            </p:stCondLst>
                            <p:childTnLst>
                              <p:par>
                                <p:cTn id="2034" nodeType="clickEffect" fill="hold" presetClass="entr" presetID="10">
                                  <p:stCondLst>
                                    <p:cond delay="0"/>
                                  </p:stCondLst>
                                  <p:childTnLst>
                                    <p:set>
                                      <p:cBhvr>
                                        <p:cTn id="2035" dur="1" fill="hold">
                                          <p:stCondLst>
                                            <p:cond delay="0"/>
                                          </p:stCondLst>
                                        </p:cTn>
                                        <p:tgtEl>
                                          <p:spTgt spid="830">
                                            <p:txEl>
                                              <p:pRg st="6" end="6"/>
                                            </p:txEl>
                                          </p:spTgt>
                                        </p:tgtEl>
                                        <p:attrNameLst>
                                          <p:attrName>style.visibility</p:attrName>
                                        </p:attrNameLst>
                                      </p:cBhvr>
                                      <p:to>
                                        <p:strVal val="visible"/>
                                      </p:to>
                                    </p:set>
                                    <p:animEffect filter="fade" transition="in">
                                      <p:cBhvr additive="repl">
                                        <p:cTn id="2036" dur="1000"/>
                                        <p:tgtEl>
                                          <p:spTgt spid="83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832" name="PlaceHolder 2"/>
          <p:cNvSpPr>
            <a:spLocks noGrp="1"/>
          </p:cNvSpPr>
          <p:nvPr>
            <p:ph type="title"/>
          </p:nvPr>
        </p:nvSpPr>
        <p:spPr>
          <a:xfrm>
            <a:off x="3359520" y="1590120"/>
            <a:ext cx="2235960" cy="81540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Part-23</a:t>
            </a:r>
            <a:endParaRPr b="0" lang="en-IN" sz="4500" spc="-1" strike="noStrike">
              <a:solidFill>
                <a:srgbClr val="000000"/>
              </a:solidFill>
              <a:latin typeface="Arial"/>
            </a:endParaRPr>
          </a:p>
        </p:txBody>
      </p:sp>
      <p:pic>
        <p:nvPicPr>
          <p:cNvPr id="833" name="Google Shape;1411;p173" descr=""/>
          <p:cNvPicPr/>
          <p:nvPr/>
        </p:nvPicPr>
        <p:blipFill>
          <a:blip r:embed="rId1">
            <a:alphaModFix amt="56000"/>
          </a:blip>
          <a:stretch/>
        </p:blipFill>
        <p:spPr>
          <a:xfrm rot="10800000">
            <a:off x="2800080" y="3751920"/>
            <a:ext cx="3543840" cy="216000"/>
          </a:xfrm>
          <a:prstGeom prst="rect">
            <a:avLst/>
          </a:prstGeom>
          <a:ln w="0">
            <a:noFill/>
          </a:ln>
        </p:spPr>
      </p:pic>
      <p:pic>
        <p:nvPicPr>
          <p:cNvPr id="834" name="Google Shape;1412;p173" descr=""/>
          <p:cNvPicPr/>
          <p:nvPr/>
        </p:nvPicPr>
        <p:blipFill>
          <a:blip r:embed="rId2"/>
          <a:srcRect l="0" t="16974" r="8891" b="21017"/>
          <a:stretch/>
        </p:blipFill>
        <p:spPr>
          <a:xfrm rot="10800000">
            <a:off x="834120" y="1225800"/>
            <a:ext cx="2036520" cy="959040"/>
          </a:xfrm>
          <a:prstGeom prst="rect">
            <a:avLst/>
          </a:prstGeom>
          <a:ln w="0">
            <a:noFill/>
          </a:ln>
        </p:spPr>
      </p:pic>
      <p:sp>
        <p:nvSpPr>
          <p:cNvPr id="835" name="PlaceHolder 3"/>
          <p:cNvSpPr>
            <a:spLocks noGrp="1"/>
          </p:cNvSpPr>
          <p:nvPr>
            <p:ph type="subTitle"/>
          </p:nvPr>
        </p:nvSpPr>
        <p:spPr>
          <a:xfrm>
            <a:off x="1122840" y="1487160"/>
            <a:ext cx="1458000" cy="588600"/>
          </a:xfrm>
          <a:prstGeom prst="rect">
            <a:avLst/>
          </a:prstGeom>
          <a:noFill/>
          <a:ln w="0">
            <a:noFill/>
          </a:ln>
        </p:spPr>
        <p:txBody>
          <a:bodyPr lIns="91440" rIns="91440" tIns="91440" bIns="91440" anchor="t">
            <a:noAutofit/>
          </a:bodyPr>
          <a:p>
            <a:pPr>
              <a:lnSpc>
                <a:spcPct val="100000"/>
              </a:lnSpc>
              <a:tabLst>
                <a:tab algn="l" pos="0"/>
              </a:tabLst>
            </a:pPr>
            <a:r>
              <a:rPr b="1" lang="en" sz="1800" spc="-1" strike="noStrike">
                <a:solidFill>
                  <a:schemeClr val="dk1"/>
                </a:solidFill>
                <a:latin typeface="Roboto Mono"/>
                <a:ea typeface="Roboto Mono"/>
              </a:rPr>
              <a:t>Abstract</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951480" y="331200"/>
            <a:ext cx="691524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400" spc="-1" strike="noStrike">
                <a:solidFill>
                  <a:srgbClr val="ff0000"/>
                </a:solidFill>
                <a:latin typeface="Concert One"/>
                <a:ea typeface="Concert One"/>
              </a:rPr>
              <a:t>Which methods cannot be declared as abstract ?</a:t>
            </a:r>
            <a:endParaRPr b="0" lang="en-IN" sz="2400" spc="-1" strike="noStrike">
              <a:solidFill>
                <a:srgbClr val="000000"/>
              </a:solidFill>
              <a:latin typeface="Arial"/>
            </a:endParaRPr>
          </a:p>
        </p:txBody>
      </p:sp>
      <p:sp>
        <p:nvSpPr>
          <p:cNvPr id="837" name="Google Shape;1419;p174"/>
          <p:cNvSpPr/>
          <p:nvPr/>
        </p:nvSpPr>
        <p:spPr>
          <a:xfrm>
            <a:off x="5034600" y="1466640"/>
            <a:ext cx="2929320" cy="2267640"/>
          </a:xfrm>
          <a:prstGeom prst="rect">
            <a:avLst/>
          </a:prstGeom>
          <a:noFill/>
          <a:ln w="0">
            <a:noFill/>
          </a:ln>
        </p:spPr>
        <p:style>
          <a:lnRef idx="0"/>
          <a:fillRef idx="0"/>
          <a:effectRef idx="0"/>
          <a:fontRef idx="minor"/>
        </p:style>
        <p:txBody>
          <a:bodyPr tIns="91440" bIns="91440" anchor="t">
            <a:spAutoFit/>
          </a:bodyPr>
          <a:p>
            <a:pPr marL="457200" indent="-336600">
              <a:lnSpc>
                <a:spcPct val="115000"/>
              </a:lnSpc>
              <a:buClr>
                <a:srgbClr val="000000"/>
              </a:buClr>
              <a:buFont typeface="Roboto Mono Medium"/>
              <a:buChar char="➢"/>
            </a:pPr>
            <a:r>
              <a:rPr b="0" lang="en" sz="1700" spc="-1" strike="noStrike">
                <a:solidFill>
                  <a:srgbClr val="000000"/>
                </a:solidFill>
                <a:latin typeface="Roboto Mono Medium"/>
                <a:ea typeface="Roboto Mono Medium"/>
              </a:rPr>
              <a:t>Static Methods</a:t>
            </a:r>
            <a:endParaRPr b="0" lang="en-IN" sz="1700" spc="-1" strike="noStrike">
              <a:solidFill>
                <a:srgbClr val="ffffff"/>
              </a:solidFill>
              <a:latin typeface="Arial"/>
            </a:endParaRPr>
          </a:p>
          <a:p>
            <a:pPr marL="457200">
              <a:lnSpc>
                <a:spcPct val="115000"/>
              </a:lnSpc>
              <a:tabLst>
                <a:tab algn="l" pos="0"/>
              </a:tabLst>
            </a:pPr>
            <a:endParaRPr b="0" lang="en-IN" sz="1700" spc="-1" strike="noStrike">
              <a:solidFill>
                <a:srgbClr val="ffffff"/>
              </a:solidFill>
              <a:latin typeface="Arial"/>
            </a:endParaRPr>
          </a:p>
          <a:p>
            <a:pPr marL="457200" indent="-336600">
              <a:lnSpc>
                <a:spcPct val="115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Constructors</a:t>
            </a:r>
            <a:endParaRPr b="0" lang="en-IN" sz="1700" spc="-1" strike="noStrike">
              <a:solidFill>
                <a:srgbClr val="ffffff"/>
              </a:solidFill>
              <a:latin typeface="Arial"/>
            </a:endParaRPr>
          </a:p>
          <a:p>
            <a:pPr marL="457200">
              <a:lnSpc>
                <a:spcPct val="115000"/>
              </a:lnSpc>
              <a:tabLst>
                <a:tab algn="l" pos="0"/>
              </a:tabLst>
            </a:pPr>
            <a:endParaRPr b="0" lang="en-IN" sz="1700" spc="-1" strike="noStrike">
              <a:solidFill>
                <a:srgbClr val="ffffff"/>
              </a:solidFill>
              <a:latin typeface="Arial"/>
            </a:endParaRPr>
          </a:p>
          <a:p>
            <a:pPr marL="457200" indent="-336600">
              <a:lnSpc>
                <a:spcPct val="115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Private methods</a:t>
            </a:r>
            <a:endParaRPr b="0" lang="en-IN" sz="1700" spc="-1" strike="noStrike">
              <a:solidFill>
                <a:srgbClr val="ffffff"/>
              </a:solidFill>
              <a:latin typeface="Arial"/>
            </a:endParaRPr>
          </a:p>
          <a:p>
            <a:pPr marL="457200">
              <a:lnSpc>
                <a:spcPct val="115000"/>
              </a:lnSpc>
              <a:tabLst>
                <a:tab algn="l" pos="0"/>
              </a:tabLst>
            </a:pPr>
            <a:endParaRPr b="0" lang="en-IN" sz="1700" spc="-1" strike="noStrike">
              <a:solidFill>
                <a:srgbClr val="ffffff"/>
              </a:solidFill>
              <a:latin typeface="Arial"/>
            </a:endParaRPr>
          </a:p>
          <a:p>
            <a:pPr marL="457200" indent="-336600">
              <a:lnSpc>
                <a:spcPct val="115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Final methods</a:t>
            </a:r>
            <a:endParaRPr b="0" lang="en-IN" sz="1700" spc="-1" strike="noStrike">
              <a:solidFill>
                <a:srgbClr val="ffffff"/>
              </a:solidFill>
              <a:latin typeface="Arial"/>
            </a:endParaRPr>
          </a:p>
        </p:txBody>
      </p:sp>
      <p:pic>
        <p:nvPicPr>
          <p:cNvPr id="838" name="Google Shape;1420;p174" descr=""/>
          <p:cNvPicPr/>
          <p:nvPr/>
        </p:nvPicPr>
        <p:blipFill>
          <a:blip r:embed="rId1"/>
          <a:srcRect l="0" t="0" r="0" b="3651"/>
          <a:stretch/>
        </p:blipFill>
        <p:spPr>
          <a:xfrm>
            <a:off x="748800" y="1158120"/>
            <a:ext cx="3228840" cy="3095280"/>
          </a:xfrm>
          <a:prstGeom prst="rect">
            <a:avLst/>
          </a:prstGeom>
          <a:ln w="0">
            <a:noFill/>
          </a:ln>
        </p:spPr>
      </p:pic>
    </p:spTree>
  </p:cSld>
  <mc:AlternateContent>
    <mc:Choice Requires="p14">
      <p:transition spd="slow" p14:dur="2000"/>
    </mc:Choice>
    <mc:Fallback>
      <p:transition spd="slow"/>
    </mc:Fallback>
  </mc:AlternateContent>
  <p:timing>
    <p:tnLst>
      <p:par>
        <p:cTn id="2037" dur="indefinite" restart="never" nodeType="tmRoot">
          <p:childTnLst>
            <p:seq>
              <p:cTn id="2038" dur="indefinite" nodeType="mainSeq">
                <p:childTnLst>
                  <p:par>
                    <p:cTn id="2039" fill="hold">
                      <p:stCondLst>
                        <p:cond delay="indefinite"/>
                      </p:stCondLst>
                      <p:childTnLst>
                        <p:par>
                          <p:cTn id="2040" fill="hold">
                            <p:stCondLst>
                              <p:cond delay="0"/>
                            </p:stCondLst>
                            <p:childTnLst>
                              <p:par>
                                <p:cTn id="2041" nodeType="clickEffect" fill="hold" presetClass="entr" presetID="10">
                                  <p:stCondLst>
                                    <p:cond delay="0"/>
                                  </p:stCondLst>
                                  <p:childTnLst>
                                    <p:set>
                                      <p:cBhvr>
                                        <p:cTn id="2042" dur="1" fill="hold">
                                          <p:stCondLst>
                                            <p:cond delay="0"/>
                                          </p:stCondLst>
                                        </p:cTn>
                                        <p:tgtEl>
                                          <p:spTgt spid="837">
                                            <p:txEl>
                                              <p:pRg st="0" end="0"/>
                                            </p:txEl>
                                          </p:spTgt>
                                        </p:tgtEl>
                                        <p:attrNameLst>
                                          <p:attrName>style.visibility</p:attrName>
                                        </p:attrNameLst>
                                      </p:cBhvr>
                                      <p:to>
                                        <p:strVal val="visible"/>
                                      </p:to>
                                    </p:set>
                                    <p:animEffect filter="fade" transition="in">
                                      <p:cBhvr additive="repl">
                                        <p:cTn id="2043" dur="1000"/>
                                        <p:tgtEl>
                                          <p:spTgt spid="837">
                                            <p:txEl>
                                              <p:pRg st="0" end="0"/>
                                            </p:txEl>
                                          </p:spTgt>
                                        </p:tgtEl>
                                      </p:cBhvr>
                                    </p:animEffect>
                                  </p:childTnLst>
                                </p:cTn>
                              </p:par>
                            </p:childTnLst>
                          </p:cTn>
                        </p:par>
                      </p:childTnLst>
                    </p:cTn>
                  </p:par>
                  <p:par>
                    <p:cTn id="2044" fill="hold">
                      <p:stCondLst>
                        <p:cond delay="indefinite"/>
                      </p:stCondLst>
                      <p:childTnLst>
                        <p:par>
                          <p:cTn id="2045" fill="hold">
                            <p:stCondLst>
                              <p:cond delay="0"/>
                            </p:stCondLst>
                            <p:childTnLst>
                              <p:par>
                                <p:cTn id="2046" nodeType="clickEffect" fill="hold" presetClass="entr" presetID="10">
                                  <p:stCondLst>
                                    <p:cond delay="0"/>
                                  </p:stCondLst>
                                  <p:childTnLst>
                                    <p:set>
                                      <p:cBhvr>
                                        <p:cTn id="2047" dur="1" fill="hold">
                                          <p:stCondLst>
                                            <p:cond delay="0"/>
                                          </p:stCondLst>
                                        </p:cTn>
                                        <p:tgtEl>
                                          <p:spTgt spid="837">
                                            <p:txEl>
                                              <p:pRg st="1" end="1"/>
                                            </p:txEl>
                                          </p:spTgt>
                                        </p:tgtEl>
                                        <p:attrNameLst>
                                          <p:attrName>style.visibility</p:attrName>
                                        </p:attrNameLst>
                                      </p:cBhvr>
                                      <p:to>
                                        <p:strVal val="visible"/>
                                      </p:to>
                                    </p:set>
                                    <p:animEffect filter="fade" transition="in">
                                      <p:cBhvr additive="repl">
                                        <p:cTn id="2048" dur="1000"/>
                                        <p:tgtEl>
                                          <p:spTgt spid="837">
                                            <p:txEl>
                                              <p:pRg st="1" end="1"/>
                                            </p:txEl>
                                          </p:spTgt>
                                        </p:tgtEl>
                                      </p:cBhvr>
                                    </p:animEffect>
                                  </p:childTnLst>
                                </p:cTn>
                              </p:par>
                            </p:childTnLst>
                          </p:cTn>
                        </p:par>
                      </p:childTnLst>
                    </p:cTn>
                  </p:par>
                  <p:par>
                    <p:cTn id="2049" fill="hold">
                      <p:stCondLst>
                        <p:cond delay="indefinite"/>
                      </p:stCondLst>
                      <p:childTnLst>
                        <p:par>
                          <p:cTn id="2050" fill="hold">
                            <p:stCondLst>
                              <p:cond delay="0"/>
                            </p:stCondLst>
                            <p:childTnLst>
                              <p:par>
                                <p:cTn id="2051" nodeType="clickEffect" fill="hold" presetClass="entr" presetID="10">
                                  <p:stCondLst>
                                    <p:cond delay="0"/>
                                  </p:stCondLst>
                                  <p:childTnLst>
                                    <p:set>
                                      <p:cBhvr>
                                        <p:cTn id="2052" dur="1" fill="hold">
                                          <p:stCondLst>
                                            <p:cond delay="0"/>
                                          </p:stCondLst>
                                        </p:cTn>
                                        <p:tgtEl>
                                          <p:spTgt spid="837">
                                            <p:txEl>
                                              <p:pRg st="2" end="2"/>
                                            </p:txEl>
                                          </p:spTgt>
                                        </p:tgtEl>
                                        <p:attrNameLst>
                                          <p:attrName>style.visibility</p:attrName>
                                        </p:attrNameLst>
                                      </p:cBhvr>
                                      <p:to>
                                        <p:strVal val="visible"/>
                                      </p:to>
                                    </p:set>
                                    <p:animEffect filter="fade" transition="in">
                                      <p:cBhvr additive="repl">
                                        <p:cTn id="2053" dur="1000"/>
                                        <p:tgtEl>
                                          <p:spTgt spid="837">
                                            <p:txEl>
                                              <p:pRg st="2" end="2"/>
                                            </p:txEl>
                                          </p:spTgt>
                                        </p:tgtEl>
                                      </p:cBhvr>
                                    </p:animEffect>
                                  </p:childTnLst>
                                </p:cTn>
                              </p:par>
                            </p:childTnLst>
                          </p:cTn>
                        </p:par>
                      </p:childTnLst>
                    </p:cTn>
                  </p:par>
                  <p:par>
                    <p:cTn id="2054" fill="hold">
                      <p:stCondLst>
                        <p:cond delay="indefinite"/>
                      </p:stCondLst>
                      <p:childTnLst>
                        <p:par>
                          <p:cTn id="2055" fill="hold">
                            <p:stCondLst>
                              <p:cond delay="0"/>
                            </p:stCondLst>
                            <p:childTnLst>
                              <p:par>
                                <p:cTn id="2056" nodeType="clickEffect" fill="hold" presetClass="entr" presetID="10">
                                  <p:stCondLst>
                                    <p:cond delay="0"/>
                                  </p:stCondLst>
                                  <p:childTnLst>
                                    <p:set>
                                      <p:cBhvr>
                                        <p:cTn id="2057" dur="1" fill="hold">
                                          <p:stCondLst>
                                            <p:cond delay="0"/>
                                          </p:stCondLst>
                                        </p:cTn>
                                        <p:tgtEl>
                                          <p:spTgt spid="837">
                                            <p:txEl>
                                              <p:pRg st="3" end="3"/>
                                            </p:txEl>
                                          </p:spTgt>
                                        </p:tgtEl>
                                        <p:attrNameLst>
                                          <p:attrName>style.visibility</p:attrName>
                                        </p:attrNameLst>
                                      </p:cBhvr>
                                      <p:to>
                                        <p:strVal val="visible"/>
                                      </p:to>
                                    </p:set>
                                    <p:animEffect filter="fade" transition="in">
                                      <p:cBhvr additive="repl">
                                        <p:cTn id="2058" dur="1000"/>
                                        <p:tgtEl>
                                          <p:spTgt spid="837">
                                            <p:txEl>
                                              <p:pRg st="3" end="3"/>
                                            </p:txEl>
                                          </p:spTgt>
                                        </p:tgtEl>
                                      </p:cBhvr>
                                    </p:animEffect>
                                  </p:childTnLst>
                                </p:cTn>
                              </p:par>
                            </p:childTnLst>
                          </p:cTn>
                        </p:par>
                      </p:childTnLst>
                    </p:cTn>
                  </p:par>
                  <p:par>
                    <p:cTn id="2059" fill="hold">
                      <p:stCondLst>
                        <p:cond delay="indefinite"/>
                      </p:stCondLst>
                      <p:childTnLst>
                        <p:par>
                          <p:cTn id="2060" fill="hold">
                            <p:stCondLst>
                              <p:cond delay="0"/>
                            </p:stCondLst>
                            <p:childTnLst>
                              <p:par>
                                <p:cTn id="2061" nodeType="clickEffect" fill="hold" presetClass="entr" presetID="10">
                                  <p:stCondLst>
                                    <p:cond delay="0"/>
                                  </p:stCondLst>
                                  <p:childTnLst>
                                    <p:set>
                                      <p:cBhvr>
                                        <p:cTn id="2062" dur="1" fill="hold">
                                          <p:stCondLst>
                                            <p:cond delay="0"/>
                                          </p:stCondLst>
                                        </p:cTn>
                                        <p:tgtEl>
                                          <p:spTgt spid="837">
                                            <p:txEl>
                                              <p:pRg st="4" end="4"/>
                                            </p:txEl>
                                          </p:spTgt>
                                        </p:tgtEl>
                                        <p:attrNameLst>
                                          <p:attrName>style.visibility</p:attrName>
                                        </p:attrNameLst>
                                      </p:cBhvr>
                                      <p:to>
                                        <p:strVal val="visible"/>
                                      </p:to>
                                    </p:set>
                                    <p:animEffect filter="fade" transition="in">
                                      <p:cBhvr additive="repl">
                                        <p:cTn id="2063" dur="1000"/>
                                        <p:tgtEl>
                                          <p:spTgt spid="837">
                                            <p:txEl>
                                              <p:pRg st="4" end="4"/>
                                            </p:txEl>
                                          </p:spTgt>
                                        </p:tgtEl>
                                      </p:cBhvr>
                                    </p:animEffect>
                                  </p:childTnLst>
                                </p:cTn>
                              </p:par>
                            </p:childTnLst>
                          </p:cTn>
                        </p:par>
                      </p:childTnLst>
                    </p:cTn>
                  </p:par>
                  <p:par>
                    <p:cTn id="2064" fill="hold">
                      <p:stCondLst>
                        <p:cond delay="indefinite"/>
                      </p:stCondLst>
                      <p:childTnLst>
                        <p:par>
                          <p:cTn id="2065" fill="hold">
                            <p:stCondLst>
                              <p:cond delay="0"/>
                            </p:stCondLst>
                            <p:childTnLst>
                              <p:par>
                                <p:cTn id="2066" nodeType="clickEffect" fill="hold" presetClass="entr" presetID="10">
                                  <p:stCondLst>
                                    <p:cond delay="0"/>
                                  </p:stCondLst>
                                  <p:childTnLst>
                                    <p:set>
                                      <p:cBhvr>
                                        <p:cTn id="2067" dur="1" fill="hold">
                                          <p:stCondLst>
                                            <p:cond delay="0"/>
                                          </p:stCondLst>
                                        </p:cTn>
                                        <p:tgtEl>
                                          <p:spTgt spid="837">
                                            <p:txEl>
                                              <p:pRg st="5" end="5"/>
                                            </p:txEl>
                                          </p:spTgt>
                                        </p:tgtEl>
                                        <p:attrNameLst>
                                          <p:attrName>style.visibility</p:attrName>
                                        </p:attrNameLst>
                                      </p:cBhvr>
                                      <p:to>
                                        <p:strVal val="visible"/>
                                      </p:to>
                                    </p:set>
                                    <p:animEffect filter="fade" transition="in">
                                      <p:cBhvr additive="repl">
                                        <p:cTn id="2068" dur="1000"/>
                                        <p:tgtEl>
                                          <p:spTgt spid="837">
                                            <p:txEl>
                                              <p:pRg st="5" end="5"/>
                                            </p:txEl>
                                          </p:spTgt>
                                        </p:tgtEl>
                                      </p:cBhvr>
                                    </p:animEffect>
                                  </p:childTnLst>
                                </p:cTn>
                              </p:par>
                            </p:childTnLst>
                          </p:cTn>
                        </p:par>
                      </p:childTnLst>
                    </p:cTn>
                  </p:par>
                  <p:par>
                    <p:cTn id="2069" fill="hold">
                      <p:stCondLst>
                        <p:cond delay="indefinite"/>
                      </p:stCondLst>
                      <p:childTnLst>
                        <p:par>
                          <p:cTn id="2070" fill="hold">
                            <p:stCondLst>
                              <p:cond delay="0"/>
                            </p:stCondLst>
                            <p:childTnLst>
                              <p:par>
                                <p:cTn id="2071" nodeType="clickEffect" fill="hold" presetClass="entr" presetID="10">
                                  <p:stCondLst>
                                    <p:cond delay="0"/>
                                  </p:stCondLst>
                                  <p:childTnLst>
                                    <p:set>
                                      <p:cBhvr>
                                        <p:cTn id="2072" dur="1" fill="hold">
                                          <p:stCondLst>
                                            <p:cond delay="0"/>
                                          </p:stCondLst>
                                        </p:cTn>
                                        <p:tgtEl>
                                          <p:spTgt spid="837">
                                            <p:txEl>
                                              <p:pRg st="6" end="6"/>
                                            </p:txEl>
                                          </p:spTgt>
                                        </p:tgtEl>
                                        <p:attrNameLst>
                                          <p:attrName>style.visibility</p:attrName>
                                        </p:attrNameLst>
                                      </p:cBhvr>
                                      <p:to>
                                        <p:strVal val="visible"/>
                                      </p:to>
                                    </p:set>
                                    <p:animEffect filter="fade" transition="in">
                                      <p:cBhvr additive="repl">
                                        <p:cTn id="2073" dur="1000"/>
                                        <p:tgtEl>
                                          <p:spTgt spid="837">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840" name="PlaceHolder 2"/>
          <p:cNvSpPr>
            <a:spLocks noGrp="1"/>
          </p:cNvSpPr>
          <p:nvPr>
            <p:ph type="title"/>
          </p:nvPr>
        </p:nvSpPr>
        <p:spPr>
          <a:xfrm>
            <a:off x="3359520" y="1590120"/>
            <a:ext cx="2235960" cy="81540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Part-24</a:t>
            </a:r>
            <a:endParaRPr b="0" lang="en-IN" sz="4500" spc="-1" strike="noStrike">
              <a:solidFill>
                <a:srgbClr val="000000"/>
              </a:solidFill>
              <a:latin typeface="Arial"/>
            </a:endParaRPr>
          </a:p>
        </p:txBody>
      </p:sp>
      <p:pic>
        <p:nvPicPr>
          <p:cNvPr id="841" name="Google Shape;1427;p175" descr=""/>
          <p:cNvPicPr/>
          <p:nvPr/>
        </p:nvPicPr>
        <p:blipFill>
          <a:blip r:embed="rId1">
            <a:alphaModFix amt="56000"/>
          </a:blip>
          <a:stretch/>
        </p:blipFill>
        <p:spPr>
          <a:xfrm rot="10800000">
            <a:off x="2800080" y="3751920"/>
            <a:ext cx="3543840" cy="216000"/>
          </a:xfrm>
          <a:prstGeom prst="rect">
            <a:avLst/>
          </a:prstGeom>
          <a:ln w="0">
            <a:noFill/>
          </a:ln>
        </p:spPr>
      </p:pic>
      <p:pic>
        <p:nvPicPr>
          <p:cNvPr id="842" name="Google Shape;1428;p175" descr=""/>
          <p:cNvPicPr/>
          <p:nvPr/>
        </p:nvPicPr>
        <p:blipFill>
          <a:blip r:embed="rId2"/>
          <a:srcRect l="0" t="16974" r="8891" b="21017"/>
          <a:stretch/>
        </p:blipFill>
        <p:spPr>
          <a:xfrm rot="10800000">
            <a:off x="834120" y="1225800"/>
            <a:ext cx="2036520" cy="959040"/>
          </a:xfrm>
          <a:prstGeom prst="rect">
            <a:avLst/>
          </a:prstGeom>
          <a:ln w="0">
            <a:noFill/>
          </a:ln>
        </p:spPr>
      </p:pic>
      <p:sp>
        <p:nvSpPr>
          <p:cNvPr id="843" name="PlaceHolder 3"/>
          <p:cNvSpPr>
            <a:spLocks noGrp="1"/>
          </p:cNvSpPr>
          <p:nvPr>
            <p:ph type="subTitle"/>
          </p:nvPr>
        </p:nvSpPr>
        <p:spPr>
          <a:xfrm>
            <a:off x="1122840" y="1487160"/>
            <a:ext cx="1458000" cy="588600"/>
          </a:xfrm>
          <a:prstGeom prst="rect">
            <a:avLst/>
          </a:prstGeom>
          <a:noFill/>
          <a:ln w="0">
            <a:noFill/>
          </a:ln>
        </p:spPr>
        <p:txBody>
          <a:bodyPr lIns="91440" rIns="91440" tIns="91440" bIns="91440" anchor="t">
            <a:noAutofit/>
          </a:bodyPr>
          <a:p>
            <a:pPr>
              <a:lnSpc>
                <a:spcPct val="100000"/>
              </a:lnSpc>
              <a:tabLst>
                <a:tab algn="l" pos="0"/>
              </a:tabLst>
            </a:pPr>
            <a:r>
              <a:rPr b="1" lang="en" sz="1800" spc="-1" strike="noStrike">
                <a:solidFill>
                  <a:schemeClr val="dk1"/>
                </a:solidFill>
                <a:latin typeface="Roboto Mono"/>
                <a:ea typeface="Roboto Mono"/>
              </a:rPr>
              <a:t>Interface</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an interface?</a:t>
            </a:r>
            <a:endParaRPr b="0" lang="en-IN" sz="2600" spc="-1" strike="noStrike">
              <a:solidFill>
                <a:srgbClr val="000000"/>
              </a:solidFill>
              <a:latin typeface="Arial"/>
            </a:endParaRPr>
          </a:p>
        </p:txBody>
      </p:sp>
      <p:sp>
        <p:nvSpPr>
          <p:cNvPr id="845" name="Google Shape;1435;p176"/>
          <p:cNvSpPr/>
          <p:nvPr/>
        </p:nvSpPr>
        <p:spPr>
          <a:xfrm>
            <a:off x="1341720" y="1204920"/>
            <a:ext cx="7117200" cy="277452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Roboto Mono Medium"/>
              <a:buChar char="➔"/>
            </a:pPr>
            <a:r>
              <a:rPr b="0" lang="en" sz="1700" spc="-1" strike="noStrike">
                <a:solidFill>
                  <a:srgbClr val="000000"/>
                </a:solidFill>
                <a:latin typeface="Roboto Mono Medium"/>
                <a:ea typeface="Roboto Mono Medium"/>
              </a:rPr>
              <a:t>An </a:t>
            </a:r>
            <a:r>
              <a:rPr b="0" lang="en" sz="1700" spc="-1" strike="noStrike">
                <a:solidFill>
                  <a:srgbClr val="0000ff"/>
                </a:solidFill>
                <a:latin typeface="Roboto Mono Medium"/>
                <a:ea typeface="Roboto Mono Medium"/>
              </a:rPr>
              <a:t>interface </a:t>
            </a:r>
            <a:r>
              <a:rPr b="0" lang="en" sz="1700" spc="-1" strike="noStrike">
                <a:solidFill>
                  <a:srgbClr val="000000"/>
                </a:solidFill>
                <a:latin typeface="Roboto Mono Medium"/>
                <a:ea typeface="Roboto Mono Medium"/>
              </a:rPr>
              <a:t>is almost same as a pure </a:t>
            </a:r>
            <a:r>
              <a:rPr b="0" lang="en" sz="1700" spc="-1" strike="noStrike">
                <a:solidFill>
                  <a:srgbClr val="ff00ff"/>
                </a:solidFill>
                <a:latin typeface="Roboto Mono Medium"/>
                <a:ea typeface="Roboto Mono Medium"/>
              </a:rPr>
              <a:t>abstract </a:t>
            </a:r>
            <a:r>
              <a:rPr b="0" lang="en" sz="1700" spc="-1" strike="noStrike">
                <a:solidFill>
                  <a:srgbClr val="9900ff"/>
                </a:solidFill>
                <a:latin typeface="Roboto Mono Medium"/>
                <a:ea typeface="Roboto Mono Medium"/>
              </a:rPr>
              <a:t>class</a:t>
            </a:r>
            <a:r>
              <a:rPr b="0" lang="en" sz="1700" spc="-1" strike="noStrike">
                <a:solidFill>
                  <a:srgbClr val="000000"/>
                </a:solidFill>
                <a:latin typeface="Roboto Mono Medium"/>
                <a:ea typeface="Roboto Mono Medium"/>
              </a:rPr>
              <a:t>.</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Just like a </a:t>
            </a:r>
            <a:r>
              <a:rPr b="0" lang="en" sz="1700" spc="-1" strike="noStrike">
                <a:solidFill>
                  <a:srgbClr val="9900ff"/>
                </a:solidFill>
                <a:latin typeface="Roboto Mono Medium"/>
                <a:ea typeface="Roboto Mono Medium"/>
              </a:rPr>
              <a:t>class </a:t>
            </a:r>
            <a:r>
              <a:rPr b="0" lang="en" sz="1700" spc="-1" strike="noStrike">
                <a:solidFill>
                  <a:srgbClr val="000000"/>
                </a:solidFill>
                <a:latin typeface="Roboto Mono Medium"/>
                <a:ea typeface="Roboto Mono Medium"/>
              </a:rPr>
              <a:t> or </a:t>
            </a:r>
            <a:r>
              <a:rPr b="0" lang="en" sz="1700" spc="-1" strike="noStrike">
                <a:solidFill>
                  <a:srgbClr val="ff00ff"/>
                </a:solidFill>
                <a:latin typeface="Roboto Mono Medium"/>
                <a:ea typeface="Roboto Mono Medium"/>
              </a:rPr>
              <a:t>abstract </a:t>
            </a:r>
            <a:r>
              <a:rPr b="0" lang="en" sz="1700" spc="-1" strike="noStrike">
                <a:solidFill>
                  <a:srgbClr val="000000"/>
                </a:solidFill>
                <a:latin typeface="Roboto Mono Medium"/>
                <a:ea typeface="Roboto Mono Medium"/>
              </a:rPr>
              <a:t>class an interface also can contain data members.</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074" dur="indefinite" restart="never" nodeType="tmRoot">
          <p:childTnLst>
            <p:seq>
              <p:cTn id="2075" dur="indefinite" nodeType="mainSeq">
                <p:childTnLst>
                  <p:par>
                    <p:cTn id="2076" fill="hold">
                      <p:stCondLst>
                        <p:cond delay="indefinite"/>
                      </p:stCondLst>
                      <p:childTnLst>
                        <p:par>
                          <p:cTn id="2077" fill="hold">
                            <p:stCondLst>
                              <p:cond delay="0"/>
                            </p:stCondLst>
                            <p:childTnLst>
                              <p:par>
                                <p:cTn id="2078" nodeType="clickEffect" fill="hold" presetClass="entr" presetID="10">
                                  <p:stCondLst>
                                    <p:cond delay="0"/>
                                  </p:stCondLst>
                                  <p:childTnLst>
                                    <p:set>
                                      <p:cBhvr>
                                        <p:cTn id="2079" dur="1" fill="hold">
                                          <p:stCondLst>
                                            <p:cond delay="0"/>
                                          </p:stCondLst>
                                        </p:cTn>
                                        <p:tgtEl>
                                          <p:spTgt spid="845">
                                            <p:txEl>
                                              <p:pRg st="0" end="0"/>
                                            </p:txEl>
                                          </p:spTgt>
                                        </p:tgtEl>
                                        <p:attrNameLst>
                                          <p:attrName>style.visibility</p:attrName>
                                        </p:attrNameLst>
                                      </p:cBhvr>
                                      <p:to>
                                        <p:strVal val="visible"/>
                                      </p:to>
                                    </p:set>
                                    <p:animEffect filter="fade" transition="in">
                                      <p:cBhvr additive="repl">
                                        <p:cTn id="2080" dur="1000"/>
                                        <p:tgtEl>
                                          <p:spTgt spid="845">
                                            <p:txEl>
                                              <p:pRg st="0" end="0"/>
                                            </p:txEl>
                                          </p:spTgt>
                                        </p:tgtEl>
                                      </p:cBhvr>
                                    </p:animEffect>
                                  </p:childTnLst>
                                </p:cTn>
                              </p:par>
                            </p:childTnLst>
                          </p:cTn>
                        </p:par>
                      </p:childTnLst>
                    </p:cTn>
                  </p:par>
                  <p:par>
                    <p:cTn id="2081" fill="hold">
                      <p:stCondLst>
                        <p:cond delay="indefinite"/>
                      </p:stCondLst>
                      <p:childTnLst>
                        <p:par>
                          <p:cTn id="2082" fill="hold">
                            <p:stCondLst>
                              <p:cond delay="0"/>
                            </p:stCondLst>
                            <p:childTnLst>
                              <p:par>
                                <p:cTn id="2083" nodeType="clickEffect" fill="hold" presetClass="entr" presetID="10">
                                  <p:stCondLst>
                                    <p:cond delay="0"/>
                                  </p:stCondLst>
                                  <p:childTnLst>
                                    <p:set>
                                      <p:cBhvr>
                                        <p:cTn id="2084" dur="1" fill="hold">
                                          <p:stCondLst>
                                            <p:cond delay="0"/>
                                          </p:stCondLst>
                                        </p:cTn>
                                        <p:tgtEl>
                                          <p:spTgt spid="845">
                                            <p:txEl>
                                              <p:pRg st="1" end="1"/>
                                            </p:txEl>
                                          </p:spTgt>
                                        </p:tgtEl>
                                        <p:attrNameLst>
                                          <p:attrName>style.visibility</p:attrName>
                                        </p:attrNameLst>
                                      </p:cBhvr>
                                      <p:to>
                                        <p:strVal val="visible"/>
                                      </p:to>
                                    </p:set>
                                    <p:animEffect filter="fade" transition="in">
                                      <p:cBhvr additive="repl">
                                        <p:cTn id="2085" dur="1000"/>
                                        <p:tgtEl>
                                          <p:spTgt spid="845">
                                            <p:txEl>
                                              <p:pRg st="1" end="1"/>
                                            </p:txEl>
                                          </p:spTgt>
                                        </p:tgtEl>
                                      </p:cBhvr>
                                    </p:animEffect>
                                  </p:childTnLst>
                                </p:cTn>
                              </p:par>
                            </p:childTnLst>
                          </p:cTn>
                        </p:par>
                      </p:childTnLst>
                    </p:cTn>
                  </p:par>
                  <p:par>
                    <p:cTn id="2086" fill="hold">
                      <p:stCondLst>
                        <p:cond delay="indefinite"/>
                      </p:stCondLst>
                      <p:childTnLst>
                        <p:par>
                          <p:cTn id="2087" fill="hold">
                            <p:stCondLst>
                              <p:cond delay="0"/>
                            </p:stCondLst>
                            <p:childTnLst>
                              <p:par>
                                <p:cTn id="2088" nodeType="clickEffect" fill="hold" presetClass="entr" presetID="10">
                                  <p:stCondLst>
                                    <p:cond delay="0"/>
                                  </p:stCondLst>
                                  <p:childTnLst>
                                    <p:set>
                                      <p:cBhvr>
                                        <p:cTn id="2089" dur="1" fill="hold">
                                          <p:stCondLst>
                                            <p:cond delay="0"/>
                                          </p:stCondLst>
                                        </p:cTn>
                                        <p:tgtEl>
                                          <p:spTgt spid="845">
                                            <p:txEl>
                                              <p:pRg st="2" end="2"/>
                                            </p:txEl>
                                          </p:spTgt>
                                        </p:tgtEl>
                                        <p:attrNameLst>
                                          <p:attrName>style.visibility</p:attrName>
                                        </p:attrNameLst>
                                      </p:cBhvr>
                                      <p:to>
                                        <p:strVal val="visible"/>
                                      </p:to>
                                    </p:set>
                                    <p:animEffect filter="fade" transition="in">
                                      <p:cBhvr additive="repl">
                                        <p:cTn id="2090" dur="1000"/>
                                        <p:tgtEl>
                                          <p:spTgt spid="845">
                                            <p:txEl>
                                              <p:pRg st="2" end="2"/>
                                            </p:txEl>
                                          </p:spTgt>
                                        </p:tgtEl>
                                      </p:cBhvr>
                                    </p:animEffect>
                                  </p:childTnLst>
                                </p:cTn>
                              </p:par>
                            </p:childTnLst>
                          </p:cTn>
                        </p:par>
                      </p:childTnLst>
                    </p:cTn>
                  </p:par>
                  <p:par>
                    <p:cTn id="2091" fill="hold">
                      <p:stCondLst>
                        <p:cond delay="indefinite"/>
                      </p:stCondLst>
                      <p:childTnLst>
                        <p:par>
                          <p:cTn id="2092" fill="hold">
                            <p:stCondLst>
                              <p:cond delay="0"/>
                            </p:stCondLst>
                            <p:childTnLst>
                              <p:par>
                                <p:cTn id="2093" nodeType="clickEffect" fill="hold" presetClass="entr" presetID="10">
                                  <p:stCondLst>
                                    <p:cond delay="0"/>
                                  </p:stCondLst>
                                  <p:childTnLst>
                                    <p:set>
                                      <p:cBhvr>
                                        <p:cTn id="2094" dur="1" fill="hold">
                                          <p:stCondLst>
                                            <p:cond delay="0"/>
                                          </p:stCondLst>
                                        </p:cTn>
                                        <p:tgtEl>
                                          <p:spTgt spid="845">
                                            <p:txEl>
                                              <p:pRg st="3" end="3"/>
                                            </p:txEl>
                                          </p:spTgt>
                                        </p:tgtEl>
                                        <p:attrNameLst>
                                          <p:attrName>style.visibility</p:attrName>
                                        </p:attrNameLst>
                                      </p:cBhvr>
                                      <p:to>
                                        <p:strVal val="visible"/>
                                      </p:to>
                                    </p:set>
                                    <p:animEffect filter="fade" transition="in">
                                      <p:cBhvr additive="repl">
                                        <p:cTn id="2095" dur="1000"/>
                                        <p:tgtEl>
                                          <p:spTgt spid="845">
                                            <p:txEl>
                                              <p:pRg st="3" end="3"/>
                                            </p:txEl>
                                          </p:spTgt>
                                        </p:tgtEl>
                                      </p:cBhvr>
                                    </p:animEffect>
                                  </p:childTnLst>
                                </p:cTn>
                              </p:par>
                            </p:childTnLst>
                          </p:cTn>
                        </p:par>
                      </p:childTnLst>
                    </p:cTn>
                  </p:par>
                  <p:par>
                    <p:cTn id="2096" fill="hold">
                      <p:stCondLst>
                        <p:cond delay="indefinite"/>
                      </p:stCondLst>
                      <p:childTnLst>
                        <p:par>
                          <p:cTn id="2097" fill="hold">
                            <p:stCondLst>
                              <p:cond delay="0"/>
                            </p:stCondLst>
                            <p:childTnLst>
                              <p:par>
                                <p:cTn id="2098" nodeType="clickEffect" fill="hold" presetClass="entr" presetID="10">
                                  <p:stCondLst>
                                    <p:cond delay="0"/>
                                  </p:stCondLst>
                                  <p:childTnLst>
                                    <p:set>
                                      <p:cBhvr>
                                        <p:cTn id="2099" dur="1" fill="hold">
                                          <p:stCondLst>
                                            <p:cond delay="0"/>
                                          </p:stCondLst>
                                        </p:cTn>
                                        <p:tgtEl>
                                          <p:spTgt spid="845">
                                            <p:txEl>
                                              <p:pRg st="4" end="4"/>
                                            </p:txEl>
                                          </p:spTgt>
                                        </p:tgtEl>
                                        <p:attrNameLst>
                                          <p:attrName>style.visibility</p:attrName>
                                        </p:attrNameLst>
                                      </p:cBhvr>
                                      <p:to>
                                        <p:strVal val="visible"/>
                                      </p:to>
                                    </p:set>
                                    <p:animEffect filter="fade" transition="in">
                                      <p:cBhvr additive="repl">
                                        <p:cTn id="2100" dur="1000"/>
                                        <p:tgtEl>
                                          <p:spTgt spid="845">
                                            <p:txEl>
                                              <p:pRg st="4" end="4"/>
                                            </p:txEl>
                                          </p:spTgt>
                                        </p:tgtEl>
                                      </p:cBhvr>
                                    </p:animEffect>
                                  </p:childTnLst>
                                </p:cTn>
                              </p:par>
                            </p:childTnLst>
                          </p:cTn>
                        </p:par>
                      </p:childTnLst>
                    </p:cTn>
                  </p:par>
                  <p:par>
                    <p:cTn id="2101" fill="hold">
                      <p:stCondLst>
                        <p:cond delay="indefinite"/>
                      </p:stCondLst>
                      <p:childTnLst>
                        <p:par>
                          <p:cTn id="2102" fill="hold">
                            <p:stCondLst>
                              <p:cond delay="0"/>
                            </p:stCondLst>
                            <p:childTnLst>
                              <p:par>
                                <p:cTn id="2103" nodeType="clickEffect" fill="hold" presetClass="entr" presetID="10">
                                  <p:stCondLst>
                                    <p:cond delay="0"/>
                                  </p:stCondLst>
                                  <p:childTnLst>
                                    <p:set>
                                      <p:cBhvr>
                                        <p:cTn id="2104" dur="1" fill="hold">
                                          <p:stCondLst>
                                            <p:cond delay="0"/>
                                          </p:stCondLst>
                                        </p:cTn>
                                        <p:tgtEl>
                                          <p:spTgt spid="845">
                                            <p:txEl>
                                              <p:pRg st="5" end="5"/>
                                            </p:txEl>
                                          </p:spTgt>
                                        </p:tgtEl>
                                        <p:attrNameLst>
                                          <p:attrName>style.visibility</p:attrName>
                                        </p:attrNameLst>
                                      </p:cBhvr>
                                      <p:to>
                                        <p:strVal val="visible"/>
                                      </p:to>
                                    </p:set>
                                    <p:animEffect filter="fade" transition="in">
                                      <p:cBhvr additive="repl">
                                        <p:cTn id="2105" dur="1000"/>
                                        <p:tgtEl>
                                          <p:spTgt spid="845">
                                            <p:txEl>
                                              <p:pRg st="5" end="5"/>
                                            </p:txEl>
                                          </p:spTgt>
                                        </p:tgtEl>
                                      </p:cBhvr>
                                    </p:animEffect>
                                  </p:childTnLst>
                                </p:cTn>
                              </p:par>
                            </p:childTnLst>
                          </p:cTn>
                        </p:par>
                      </p:childTnLst>
                    </p:cTn>
                  </p:par>
                  <p:par>
                    <p:cTn id="2106" fill="hold">
                      <p:stCondLst>
                        <p:cond delay="indefinite"/>
                      </p:stCondLst>
                      <p:childTnLst>
                        <p:par>
                          <p:cTn id="2107" fill="hold">
                            <p:stCondLst>
                              <p:cond delay="0"/>
                            </p:stCondLst>
                            <p:childTnLst>
                              <p:par>
                                <p:cTn id="2108" nodeType="clickEffect" fill="hold" presetClass="entr" presetID="10">
                                  <p:stCondLst>
                                    <p:cond delay="0"/>
                                  </p:stCondLst>
                                  <p:childTnLst>
                                    <p:set>
                                      <p:cBhvr>
                                        <p:cTn id="2109" dur="1" fill="hold">
                                          <p:stCondLst>
                                            <p:cond delay="0"/>
                                          </p:stCondLst>
                                        </p:cTn>
                                        <p:tgtEl>
                                          <p:spTgt spid="845">
                                            <p:txEl>
                                              <p:pRg st="6" end="6"/>
                                            </p:txEl>
                                          </p:spTgt>
                                        </p:tgtEl>
                                        <p:attrNameLst>
                                          <p:attrName>style.visibility</p:attrName>
                                        </p:attrNameLst>
                                      </p:cBhvr>
                                      <p:to>
                                        <p:strVal val="visible"/>
                                      </p:to>
                                    </p:set>
                                    <p:animEffect filter="fade" transition="in">
                                      <p:cBhvr additive="repl">
                                        <p:cTn id="2110" dur="1000"/>
                                        <p:tgtEl>
                                          <p:spTgt spid="845">
                                            <p:txEl>
                                              <p:pRg st="6" end="6"/>
                                            </p:txEl>
                                          </p:spTgt>
                                        </p:tgtEl>
                                      </p:cBhvr>
                                    </p:animEffect>
                                  </p:childTnLst>
                                </p:cTn>
                              </p:par>
                            </p:childTnLst>
                          </p:cTn>
                        </p:par>
                      </p:childTnLst>
                    </p:cTn>
                  </p:par>
                  <p:par>
                    <p:cTn id="2111" fill="hold">
                      <p:stCondLst>
                        <p:cond delay="indefinite"/>
                      </p:stCondLst>
                      <p:childTnLst>
                        <p:par>
                          <p:cTn id="2112" fill="hold">
                            <p:stCondLst>
                              <p:cond delay="0"/>
                            </p:stCondLst>
                            <p:childTnLst>
                              <p:par>
                                <p:cTn id="2113" nodeType="clickEffect" fill="hold" presetClass="entr" presetID="10">
                                  <p:stCondLst>
                                    <p:cond delay="0"/>
                                  </p:stCondLst>
                                  <p:childTnLst>
                                    <p:set>
                                      <p:cBhvr>
                                        <p:cTn id="2114" dur="1" fill="hold">
                                          <p:stCondLst>
                                            <p:cond delay="0"/>
                                          </p:stCondLst>
                                        </p:cTn>
                                        <p:tgtEl>
                                          <p:spTgt spid="845">
                                            <p:txEl>
                                              <p:pRg st="7" end="7"/>
                                            </p:txEl>
                                          </p:spTgt>
                                        </p:tgtEl>
                                        <p:attrNameLst>
                                          <p:attrName>style.visibility</p:attrName>
                                        </p:attrNameLst>
                                      </p:cBhvr>
                                      <p:to>
                                        <p:strVal val="visible"/>
                                      </p:to>
                                    </p:set>
                                    <p:animEffect filter="fade" transition="in">
                                      <p:cBhvr additive="repl">
                                        <p:cTn id="2115" dur="1000"/>
                                        <p:tgtEl>
                                          <p:spTgt spid="845">
                                            <p:txEl>
                                              <p:pRg st="7" end="7"/>
                                            </p:txEl>
                                          </p:spTgt>
                                        </p:tgtEl>
                                      </p:cBhvr>
                                    </p:animEffect>
                                  </p:childTnLst>
                                </p:cTn>
                              </p:par>
                            </p:childTnLst>
                          </p:cTn>
                        </p:par>
                      </p:childTnLst>
                    </p:cTn>
                  </p:par>
                  <p:par>
                    <p:cTn id="2116" fill="hold">
                      <p:stCondLst>
                        <p:cond delay="indefinite"/>
                      </p:stCondLst>
                      <p:childTnLst>
                        <p:par>
                          <p:cTn id="2117" fill="hold">
                            <p:stCondLst>
                              <p:cond delay="0"/>
                            </p:stCondLst>
                            <p:childTnLst>
                              <p:par>
                                <p:cTn id="2118" nodeType="clickEffect" fill="hold" presetClass="entr" presetID="10">
                                  <p:stCondLst>
                                    <p:cond delay="0"/>
                                  </p:stCondLst>
                                  <p:childTnLst>
                                    <p:set>
                                      <p:cBhvr>
                                        <p:cTn id="2119" dur="1" fill="hold">
                                          <p:stCondLst>
                                            <p:cond delay="0"/>
                                          </p:stCondLst>
                                        </p:cTn>
                                        <p:tgtEl>
                                          <p:spTgt spid="845">
                                            <p:txEl>
                                              <p:pRg st="8" end="8"/>
                                            </p:txEl>
                                          </p:spTgt>
                                        </p:tgtEl>
                                        <p:attrNameLst>
                                          <p:attrName>style.visibility</p:attrName>
                                        </p:attrNameLst>
                                      </p:cBhvr>
                                      <p:to>
                                        <p:strVal val="visible"/>
                                      </p:to>
                                    </p:set>
                                    <p:animEffect filter="fade" transition="in">
                                      <p:cBhvr additive="repl">
                                        <p:cTn id="2120" dur="1000"/>
                                        <p:tgtEl>
                                          <p:spTgt spid="845">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an interface?</a:t>
            </a:r>
            <a:endParaRPr b="0" lang="en-IN" sz="2600" spc="-1" strike="noStrike">
              <a:solidFill>
                <a:srgbClr val="000000"/>
              </a:solidFill>
              <a:latin typeface="Arial"/>
            </a:endParaRPr>
          </a:p>
        </p:txBody>
      </p:sp>
      <p:sp>
        <p:nvSpPr>
          <p:cNvPr id="847" name="Google Shape;1441;p177"/>
          <p:cNvSpPr/>
          <p:nvPr/>
        </p:nvSpPr>
        <p:spPr>
          <a:xfrm>
            <a:off x="1341720" y="1204920"/>
            <a:ext cx="7117200" cy="2774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But every data declared in an </a:t>
            </a:r>
            <a:r>
              <a:rPr b="0" lang="en" sz="1700" spc="-1" strike="noStrike">
                <a:solidFill>
                  <a:srgbClr val="0000ff"/>
                </a:solidFill>
                <a:latin typeface="Roboto Mono Medium"/>
                <a:ea typeface="Roboto Mono Medium"/>
              </a:rPr>
              <a:t>interface </a:t>
            </a:r>
            <a:r>
              <a:rPr b="0" lang="en" sz="1700" spc="-1" strike="noStrike">
                <a:solidFill>
                  <a:srgbClr val="000000"/>
                </a:solidFill>
                <a:latin typeface="Roboto Mono Medium"/>
                <a:ea typeface="Roboto Mono Medium"/>
              </a:rPr>
              <a:t>is automatically converted to</a:t>
            </a:r>
            <a:r>
              <a:rPr b="0" lang="en" sz="1700" spc="-1" strike="noStrike">
                <a:solidFill>
                  <a:srgbClr val="b75640"/>
                </a:solidFill>
                <a:latin typeface="Roboto Mono Medium"/>
                <a:ea typeface="Roboto Mono Medium"/>
              </a:rPr>
              <a:t> “public” “static”</a:t>
            </a:r>
            <a:r>
              <a:rPr b="0" lang="en" sz="1700" spc="-1" strike="noStrike">
                <a:solidFill>
                  <a:srgbClr val="000000"/>
                </a:solidFill>
                <a:latin typeface="Roboto Mono Medium"/>
                <a:ea typeface="Roboto Mono Medium"/>
              </a:rPr>
              <a:t> and </a:t>
            </a:r>
            <a:r>
              <a:rPr b="0" lang="en" sz="1700" spc="-1" strike="noStrike">
                <a:solidFill>
                  <a:srgbClr val="b75640"/>
                </a:solidFill>
                <a:latin typeface="Roboto Mono Medium"/>
                <a:ea typeface="Roboto Mono Medium"/>
              </a:rPr>
              <a:t>“final”</a:t>
            </a:r>
            <a:r>
              <a:rPr b="0" lang="en" sz="1700" spc="-1" strike="noStrike">
                <a:solidFill>
                  <a:srgbClr val="000000"/>
                </a:solidFill>
                <a:latin typeface="Roboto Mono Medium"/>
                <a:ea typeface="Roboto Mono Medium"/>
              </a:rPr>
              <a:t> by java.</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An </a:t>
            </a:r>
            <a:r>
              <a:rPr b="0" lang="en" sz="1700" spc="-1" strike="noStrike">
                <a:solidFill>
                  <a:srgbClr val="0000ff"/>
                </a:solidFill>
                <a:latin typeface="Roboto Mono Medium"/>
                <a:ea typeface="Roboto Mono Medium"/>
              </a:rPr>
              <a:t>interface </a:t>
            </a:r>
            <a:r>
              <a:rPr b="0" lang="en" sz="1700" spc="-1" strike="noStrike">
                <a:solidFill>
                  <a:srgbClr val="000000"/>
                </a:solidFill>
                <a:latin typeface="Roboto Mono Medium"/>
                <a:ea typeface="Roboto Mono Medium"/>
              </a:rPr>
              <a:t>can also contain methods but every method by default is </a:t>
            </a:r>
            <a:r>
              <a:rPr b="0" lang="en" sz="1700" spc="-1" strike="noStrike">
                <a:solidFill>
                  <a:srgbClr val="b75640"/>
                </a:solidFill>
                <a:latin typeface="Roboto Mono Medium"/>
                <a:ea typeface="Roboto Mono Medium"/>
              </a:rPr>
              <a:t>“public”</a:t>
            </a:r>
            <a:r>
              <a:rPr b="0" lang="en" sz="1700" spc="-1" strike="noStrike">
                <a:solidFill>
                  <a:srgbClr val="000000"/>
                </a:solidFill>
                <a:latin typeface="Roboto Mono Medium"/>
                <a:ea typeface="Roboto Mono Medium"/>
              </a:rPr>
              <a:t> and </a:t>
            </a:r>
            <a:r>
              <a:rPr b="0" lang="en" sz="1700" spc="-1" strike="noStrike">
                <a:solidFill>
                  <a:srgbClr val="b75640"/>
                </a:solidFill>
                <a:latin typeface="Roboto Mono Medium"/>
                <a:ea typeface="Roboto Mono Medium"/>
              </a:rPr>
              <a:t>“abstract”</a:t>
            </a:r>
            <a:r>
              <a:rPr b="0" lang="en" sz="1700" spc="-1" strike="noStrike">
                <a:solidFill>
                  <a:srgbClr val="000000"/>
                </a:solidFill>
                <a:latin typeface="Roboto Mono Medium"/>
                <a:ea typeface="Roboto Mono Medium"/>
              </a:rPr>
              <a:t> </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However from </a:t>
            </a:r>
            <a:r>
              <a:rPr b="0" lang="en" sz="1700" spc="-1" strike="noStrike">
                <a:solidFill>
                  <a:srgbClr val="ff00ff"/>
                </a:solidFill>
                <a:latin typeface="Roboto Mono Medium"/>
                <a:ea typeface="Roboto Mono Medium"/>
              </a:rPr>
              <a:t>java 8</a:t>
            </a:r>
            <a:r>
              <a:rPr b="0" lang="en" sz="1700" spc="-1" strike="noStrike">
                <a:solidFill>
                  <a:srgbClr val="000000"/>
                </a:solidFill>
                <a:latin typeface="Roboto Mono Medium"/>
                <a:ea typeface="Roboto Mono Medium"/>
              </a:rPr>
              <a:t>, an </a:t>
            </a:r>
            <a:r>
              <a:rPr b="0" lang="en" sz="1700" spc="-1" strike="noStrike">
                <a:solidFill>
                  <a:srgbClr val="0000ff"/>
                </a:solidFill>
                <a:latin typeface="Roboto Mono Medium"/>
                <a:ea typeface="Roboto Mono Medium"/>
              </a:rPr>
              <a:t>interface </a:t>
            </a:r>
            <a:r>
              <a:rPr b="0" lang="en" sz="1700" spc="-1" strike="noStrike">
                <a:solidFill>
                  <a:srgbClr val="000000"/>
                </a:solidFill>
                <a:latin typeface="Roboto Mono Medium"/>
                <a:ea typeface="Roboto Mono Medium"/>
              </a:rPr>
              <a:t>can also contain </a:t>
            </a:r>
            <a:r>
              <a:rPr b="0" lang="en" sz="1700" spc="-1" strike="noStrike">
                <a:solidFill>
                  <a:srgbClr val="b75640"/>
                </a:solidFill>
                <a:latin typeface="Roboto Mono Medium"/>
                <a:ea typeface="Roboto Mono Medium"/>
              </a:rPr>
              <a:t>“default”</a:t>
            </a:r>
            <a:r>
              <a:rPr b="0" lang="en" sz="1700" spc="-1" strike="noStrike">
                <a:solidFill>
                  <a:srgbClr val="000000"/>
                </a:solidFill>
                <a:latin typeface="Roboto Mono Medium"/>
                <a:ea typeface="Roboto Mono Medium"/>
              </a:rPr>
              <a:t> and </a:t>
            </a:r>
            <a:r>
              <a:rPr b="0" lang="en" sz="1700" spc="-1" strike="noStrike">
                <a:solidFill>
                  <a:srgbClr val="b75640"/>
                </a:solidFill>
                <a:latin typeface="Roboto Mono Medium"/>
                <a:ea typeface="Roboto Mono Medium"/>
              </a:rPr>
              <a:t>“static”</a:t>
            </a:r>
            <a:r>
              <a:rPr b="0" lang="en" sz="1700" spc="-1" strike="noStrike">
                <a:solidFill>
                  <a:srgbClr val="000000"/>
                </a:solidFill>
                <a:latin typeface="Roboto Mono Medium"/>
                <a:ea typeface="Roboto Mono Medium"/>
              </a:rPr>
              <a:t> methods</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121" dur="indefinite" restart="never" nodeType="tmRoot">
          <p:childTnLst>
            <p:seq>
              <p:cTn id="2122" dur="indefinite" nodeType="mainSeq">
                <p:childTnLst>
                  <p:par>
                    <p:cTn id="2123" fill="hold">
                      <p:stCondLst>
                        <p:cond delay="indefinite"/>
                      </p:stCondLst>
                      <p:childTnLst>
                        <p:par>
                          <p:cTn id="2124" fill="hold">
                            <p:stCondLst>
                              <p:cond delay="0"/>
                            </p:stCondLst>
                            <p:childTnLst>
                              <p:par>
                                <p:cTn id="2125" nodeType="clickEffect" fill="hold" presetClass="entr" presetID="10">
                                  <p:stCondLst>
                                    <p:cond delay="0"/>
                                  </p:stCondLst>
                                  <p:childTnLst>
                                    <p:set>
                                      <p:cBhvr>
                                        <p:cTn id="2126" dur="1" fill="hold">
                                          <p:stCondLst>
                                            <p:cond delay="0"/>
                                          </p:stCondLst>
                                        </p:cTn>
                                        <p:tgtEl>
                                          <p:spTgt spid="847">
                                            <p:txEl>
                                              <p:pRg st="0" end="0"/>
                                            </p:txEl>
                                          </p:spTgt>
                                        </p:tgtEl>
                                        <p:attrNameLst>
                                          <p:attrName>style.visibility</p:attrName>
                                        </p:attrNameLst>
                                      </p:cBhvr>
                                      <p:to>
                                        <p:strVal val="visible"/>
                                      </p:to>
                                    </p:set>
                                    <p:animEffect filter="fade" transition="in">
                                      <p:cBhvr additive="repl">
                                        <p:cTn id="2127" dur="1000"/>
                                        <p:tgtEl>
                                          <p:spTgt spid="847">
                                            <p:txEl>
                                              <p:pRg st="0" end="0"/>
                                            </p:txEl>
                                          </p:spTgt>
                                        </p:tgtEl>
                                      </p:cBhvr>
                                    </p:animEffect>
                                  </p:childTnLst>
                                </p:cTn>
                              </p:par>
                            </p:childTnLst>
                          </p:cTn>
                        </p:par>
                      </p:childTnLst>
                    </p:cTn>
                  </p:par>
                  <p:par>
                    <p:cTn id="2128" fill="hold">
                      <p:stCondLst>
                        <p:cond delay="indefinite"/>
                      </p:stCondLst>
                      <p:childTnLst>
                        <p:par>
                          <p:cTn id="2129" fill="hold">
                            <p:stCondLst>
                              <p:cond delay="0"/>
                            </p:stCondLst>
                            <p:childTnLst>
                              <p:par>
                                <p:cTn id="2130" nodeType="clickEffect" fill="hold" presetClass="entr" presetID="10">
                                  <p:stCondLst>
                                    <p:cond delay="0"/>
                                  </p:stCondLst>
                                  <p:childTnLst>
                                    <p:set>
                                      <p:cBhvr>
                                        <p:cTn id="2131" dur="1" fill="hold">
                                          <p:stCondLst>
                                            <p:cond delay="0"/>
                                          </p:stCondLst>
                                        </p:cTn>
                                        <p:tgtEl>
                                          <p:spTgt spid="847">
                                            <p:txEl>
                                              <p:pRg st="1" end="1"/>
                                            </p:txEl>
                                          </p:spTgt>
                                        </p:tgtEl>
                                        <p:attrNameLst>
                                          <p:attrName>style.visibility</p:attrName>
                                        </p:attrNameLst>
                                      </p:cBhvr>
                                      <p:to>
                                        <p:strVal val="visible"/>
                                      </p:to>
                                    </p:set>
                                    <p:animEffect filter="fade" transition="in">
                                      <p:cBhvr additive="repl">
                                        <p:cTn id="2132" dur="1000"/>
                                        <p:tgtEl>
                                          <p:spTgt spid="847">
                                            <p:txEl>
                                              <p:pRg st="1" end="1"/>
                                            </p:txEl>
                                          </p:spTgt>
                                        </p:tgtEl>
                                      </p:cBhvr>
                                    </p:animEffect>
                                  </p:childTnLst>
                                </p:cTn>
                              </p:par>
                            </p:childTnLst>
                          </p:cTn>
                        </p:par>
                      </p:childTnLst>
                    </p:cTn>
                  </p:par>
                  <p:par>
                    <p:cTn id="2133" fill="hold">
                      <p:stCondLst>
                        <p:cond delay="indefinite"/>
                      </p:stCondLst>
                      <p:childTnLst>
                        <p:par>
                          <p:cTn id="2134" fill="hold">
                            <p:stCondLst>
                              <p:cond delay="0"/>
                            </p:stCondLst>
                            <p:childTnLst>
                              <p:par>
                                <p:cTn id="2135" nodeType="clickEffect" fill="hold" presetClass="entr" presetID="10">
                                  <p:stCondLst>
                                    <p:cond delay="0"/>
                                  </p:stCondLst>
                                  <p:childTnLst>
                                    <p:set>
                                      <p:cBhvr>
                                        <p:cTn id="2136" dur="1" fill="hold">
                                          <p:stCondLst>
                                            <p:cond delay="0"/>
                                          </p:stCondLst>
                                        </p:cTn>
                                        <p:tgtEl>
                                          <p:spTgt spid="847">
                                            <p:txEl>
                                              <p:pRg st="2" end="2"/>
                                            </p:txEl>
                                          </p:spTgt>
                                        </p:tgtEl>
                                        <p:attrNameLst>
                                          <p:attrName>style.visibility</p:attrName>
                                        </p:attrNameLst>
                                      </p:cBhvr>
                                      <p:to>
                                        <p:strVal val="visible"/>
                                      </p:to>
                                    </p:set>
                                    <p:animEffect filter="fade" transition="in">
                                      <p:cBhvr additive="repl">
                                        <p:cTn id="2137" dur="1000"/>
                                        <p:tgtEl>
                                          <p:spTgt spid="847">
                                            <p:txEl>
                                              <p:pRg st="2" end="2"/>
                                            </p:txEl>
                                          </p:spTgt>
                                        </p:tgtEl>
                                      </p:cBhvr>
                                    </p:animEffect>
                                  </p:childTnLst>
                                </p:cTn>
                              </p:par>
                            </p:childTnLst>
                          </p:cTn>
                        </p:par>
                      </p:childTnLst>
                    </p:cTn>
                  </p:par>
                  <p:par>
                    <p:cTn id="2138" fill="hold">
                      <p:stCondLst>
                        <p:cond delay="indefinite"/>
                      </p:stCondLst>
                      <p:childTnLst>
                        <p:par>
                          <p:cTn id="2139" fill="hold">
                            <p:stCondLst>
                              <p:cond delay="0"/>
                            </p:stCondLst>
                            <p:childTnLst>
                              <p:par>
                                <p:cTn id="2140" nodeType="clickEffect" fill="hold" presetClass="entr" presetID="10">
                                  <p:stCondLst>
                                    <p:cond delay="0"/>
                                  </p:stCondLst>
                                  <p:childTnLst>
                                    <p:set>
                                      <p:cBhvr>
                                        <p:cTn id="2141" dur="1" fill="hold">
                                          <p:stCondLst>
                                            <p:cond delay="0"/>
                                          </p:stCondLst>
                                        </p:cTn>
                                        <p:tgtEl>
                                          <p:spTgt spid="847">
                                            <p:txEl>
                                              <p:pRg st="3" end="3"/>
                                            </p:txEl>
                                          </p:spTgt>
                                        </p:tgtEl>
                                        <p:attrNameLst>
                                          <p:attrName>style.visibility</p:attrName>
                                        </p:attrNameLst>
                                      </p:cBhvr>
                                      <p:to>
                                        <p:strVal val="visible"/>
                                      </p:to>
                                    </p:set>
                                    <p:animEffect filter="fade" transition="in">
                                      <p:cBhvr additive="repl">
                                        <p:cTn id="2142" dur="1000"/>
                                        <p:tgtEl>
                                          <p:spTgt spid="847">
                                            <p:txEl>
                                              <p:pRg st="3" end="3"/>
                                            </p:txEl>
                                          </p:spTgt>
                                        </p:tgtEl>
                                      </p:cBhvr>
                                    </p:animEffect>
                                  </p:childTnLst>
                                </p:cTn>
                              </p:par>
                            </p:childTnLst>
                          </p:cTn>
                        </p:par>
                      </p:childTnLst>
                    </p:cTn>
                  </p:par>
                  <p:par>
                    <p:cTn id="2143" fill="hold">
                      <p:stCondLst>
                        <p:cond delay="indefinite"/>
                      </p:stCondLst>
                      <p:childTnLst>
                        <p:par>
                          <p:cTn id="2144" fill="hold">
                            <p:stCondLst>
                              <p:cond delay="0"/>
                            </p:stCondLst>
                            <p:childTnLst>
                              <p:par>
                                <p:cTn id="2145" nodeType="clickEffect" fill="hold" presetClass="entr" presetID="10">
                                  <p:stCondLst>
                                    <p:cond delay="0"/>
                                  </p:stCondLst>
                                  <p:childTnLst>
                                    <p:set>
                                      <p:cBhvr>
                                        <p:cTn id="2146" dur="1" fill="hold">
                                          <p:stCondLst>
                                            <p:cond delay="0"/>
                                          </p:stCondLst>
                                        </p:cTn>
                                        <p:tgtEl>
                                          <p:spTgt spid="847">
                                            <p:txEl>
                                              <p:pRg st="4" end="4"/>
                                            </p:txEl>
                                          </p:spTgt>
                                        </p:tgtEl>
                                        <p:attrNameLst>
                                          <p:attrName>style.visibility</p:attrName>
                                        </p:attrNameLst>
                                      </p:cBhvr>
                                      <p:to>
                                        <p:strVal val="visible"/>
                                      </p:to>
                                    </p:set>
                                    <p:animEffect filter="fade" transition="in">
                                      <p:cBhvr additive="repl">
                                        <p:cTn id="2147" dur="1000"/>
                                        <p:tgtEl>
                                          <p:spTgt spid="847">
                                            <p:txEl>
                                              <p:pRg st="4" end="4"/>
                                            </p:txEl>
                                          </p:spTgt>
                                        </p:tgtEl>
                                      </p:cBhvr>
                                    </p:animEffect>
                                  </p:childTnLst>
                                </p:cTn>
                              </p:par>
                            </p:childTnLst>
                          </p:cTn>
                        </p:par>
                      </p:childTnLst>
                    </p:cTn>
                  </p:par>
                  <p:par>
                    <p:cTn id="2148" fill="hold">
                      <p:stCondLst>
                        <p:cond delay="indefinite"/>
                      </p:stCondLst>
                      <p:childTnLst>
                        <p:par>
                          <p:cTn id="2149" fill="hold">
                            <p:stCondLst>
                              <p:cond delay="0"/>
                            </p:stCondLst>
                            <p:childTnLst>
                              <p:par>
                                <p:cTn id="2150" nodeType="clickEffect" fill="hold" presetClass="entr" presetID="10">
                                  <p:stCondLst>
                                    <p:cond delay="0"/>
                                  </p:stCondLst>
                                  <p:childTnLst>
                                    <p:set>
                                      <p:cBhvr>
                                        <p:cTn id="2151" dur="1" fill="hold">
                                          <p:stCondLst>
                                            <p:cond delay="0"/>
                                          </p:stCondLst>
                                        </p:cTn>
                                        <p:tgtEl>
                                          <p:spTgt spid="847">
                                            <p:txEl>
                                              <p:pRg st="5" end="5"/>
                                            </p:txEl>
                                          </p:spTgt>
                                        </p:tgtEl>
                                        <p:attrNameLst>
                                          <p:attrName>style.visibility</p:attrName>
                                        </p:attrNameLst>
                                      </p:cBhvr>
                                      <p:to>
                                        <p:strVal val="visible"/>
                                      </p:to>
                                    </p:set>
                                    <p:animEffect filter="fade" transition="in">
                                      <p:cBhvr additive="repl">
                                        <p:cTn id="2152" dur="1000"/>
                                        <p:tgtEl>
                                          <p:spTgt spid="847">
                                            <p:txEl>
                                              <p:pRg st="5" end="5"/>
                                            </p:txEl>
                                          </p:spTgt>
                                        </p:tgtEl>
                                      </p:cBhvr>
                                    </p:animEffect>
                                  </p:childTnLst>
                                </p:cTn>
                              </p:par>
                            </p:childTnLst>
                          </p:cTn>
                        </p:par>
                      </p:childTnLst>
                    </p:cTn>
                  </p:par>
                  <p:par>
                    <p:cTn id="2153" fill="hold">
                      <p:stCondLst>
                        <p:cond delay="indefinite"/>
                      </p:stCondLst>
                      <p:childTnLst>
                        <p:par>
                          <p:cTn id="2154" fill="hold">
                            <p:stCondLst>
                              <p:cond delay="0"/>
                            </p:stCondLst>
                            <p:childTnLst>
                              <p:par>
                                <p:cTn id="2155" nodeType="clickEffect" fill="hold" presetClass="entr" presetID="10">
                                  <p:stCondLst>
                                    <p:cond delay="0"/>
                                  </p:stCondLst>
                                  <p:childTnLst>
                                    <p:set>
                                      <p:cBhvr>
                                        <p:cTn id="2156" dur="1" fill="hold">
                                          <p:stCondLst>
                                            <p:cond delay="0"/>
                                          </p:stCondLst>
                                        </p:cTn>
                                        <p:tgtEl>
                                          <p:spTgt spid="847">
                                            <p:txEl>
                                              <p:pRg st="6" end="6"/>
                                            </p:txEl>
                                          </p:spTgt>
                                        </p:tgtEl>
                                        <p:attrNameLst>
                                          <p:attrName>style.visibility</p:attrName>
                                        </p:attrNameLst>
                                      </p:cBhvr>
                                      <p:to>
                                        <p:strVal val="visible"/>
                                      </p:to>
                                    </p:set>
                                    <p:animEffect filter="fade" transition="in">
                                      <p:cBhvr additive="repl">
                                        <p:cTn id="2157" dur="1000"/>
                                        <p:tgtEl>
                                          <p:spTgt spid="847">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an interface?</a:t>
            </a:r>
            <a:endParaRPr b="0" lang="en-IN" sz="2600" spc="-1" strike="noStrike">
              <a:solidFill>
                <a:srgbClr val="000000"/>
              </a:solidFill>
              <a:latin typeface="Arial"/>
            </a:endParaRPr>
          </a:p>
        </p:txBody>
      </p:sp>
      <p:sp>
        <p:nvSpPr>
          <p:cNvPr id="849" name="Google Shape;1447;p178"/>
          <p:cNvSpPr/>
          <p:nvPr/>
        </p:nvSpPr>
        <p:spPr>
          <a:xfrm>
            <a:off x="1265400" y="1281240"/>
            <a:ext cx="7117200" cy="1737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Just like we cannot instantiate an </a:t>
            </a:r>
            <a:r>
              <a:rPr b="0" lang="en" sz="1700" spc="-1" strike="noStrike">
                <a:solidFill>
                  <a:srgbClr val="ff00ff"/>
                </a:solidFill>
                <a:latin typeface="Roboto Mono Medium"/>
                <a:ea typeface="Roboto Mono Medium"/>
              </a:rPr>
              <a:t>abstract </a:t>
            </a:r>
            <a:r>
              <a:rPr b="0" lang="en" sz="1700" spc="-1" strike="noStrike">
                <a:solidFill>
                  <a:srgbClr val="000000"/>
                </a:solidFill>
                <a:latin typeface="Roboto Mono Medium"/>
                <a:ea typeface="Roboto Mono Medium"/>
              </a:rPr>
              <a:t>class, similarly we also cannot instantiate an </a:t>
            </a:r>
            <a:r>
              <a:rPr b="0" lang="en" sz="1700" spc="-1" strike="noStrike">
                <a:solidFill>
                  <a:srgbClr val="9900ff"/>
                </a:solidFill>
                <a:latin typeface="Roboto Mono Medium"/>
                <a:ea typeface="Roboto Mono Medium"/>
              </a:rPr>
              <a:t>interface </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However we can create a reference of an </a:t>
            </a:r>
            <a:r>
              <a:rPr b="0" lang="en" sz="1700" spc="-1" strike="noStrike">
                <a:solidFill>
                  <a:srgbClr val="9900ff"/>
                </a:solidFill>
                <a:latin typeface="Roboto Mono Medium"/>
                <a:ea typeface="Roboto Mono Medium"/>
              </a:rPr>
              <a:t>interface</a:t>
            </a:r>
            <a:r>
              <a:rPr b="0" lang="en" sz="1700" spc="-1" strike="noStrike">
                <a:solidFill>
                  <a:srgbClr val="000000"/>
                </a:solidFill>
                <a:latin typeface="Roboto Mono Medium"/>
                <a:ea typeface="Roboto Mono Medium"/>
              </a:rPr>
              <a:t>.</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158" dur="indefinite" restart="never" nodeType="tmRoot">
          <p:childTnLst>
            <p:seq>
              <p:cTn id="2159" dur="indefinite" nodeType="mainSeq">
                <p:childTnLst>
                  <p:par>
                    <p:cTn id="2160" fill="hold">
                      <p:stCondLst>
                        <p:cond delay="indefinite"/>
                      </p:stCondLst>
                      <p:childTnLst>
                        <p:par>
                          <p:cTn id="2161" fill="hold">
                            <p:stCondLst>
                              <p:cond delay="0"/>
                            </p:stCondLst>
                            <p:childTnLst>
                              <p:par>
                                <p:cTn id="2162" nodeType="clickEffect" fill="hold" presetClass="entr" presetID="10">
                                  <p:stCondLst>
                                    <p:cond delay="0"/>
                                  </p:stCondLst>
                                  <p:childTnLst>
                                    <p:set>
                                      <p:cBhvr>
                                        <p:cTn id="2163" dur="1" fill="hold">
                                          <p:stCondLst>
                                            <p:cond delay="0"/>
                                          </p:stCondLst>
                                        </p:cTn>
                                        <p:tgtEl>
                                          <p:spTgt spid="849">
                                            <p:txEl>
                                              <p:pRg st="0" end="0"/>
                                            </p:txEl>
                                          </p:spTgt>
                                        </p:tgtEl>
                                        <p:attrNameLst>
                                          <p:attrName>style.visibility</p:attrName>
                                        </p:attrNameLst>
                                      </p:cBhvr>
                                      <p:to>
                                        <p:strVal val="visible"/>
                                      </p:to>
                                    </p:set>
                                    <p:animEffect filter="fade" transition="in">
                                      <p:cBhvr additive="repl">
                                        <p:cTn id="2164" dur="1000"/>
                                        <p:tgtEl>
                                          <p:spTgt spid="849">
                                            <p:txEl>
                                              <p:pRg st="0" end="0"/>
                                            </p:txEl>
                                          </p:spTgt>
                                        </p:tgtEl>
                                      </p:cBhvr>
                                    </p:animEffect>
                                  </p:childTnLst>
                                </p:cTn>
                              </p:par>
                            </p:childTnLst>
                          </p:cTn>
                        </p:par>
                      </p:childTnLst>
                    </p:cTn>
                  </p:par>
                  <p:par>
                    <p:cTn id="2165" fill="hold">
                      <p:stCondLst>
                        <p:cond delay="indefinite"/>
                      </p:stCondLst>
                      <p:childTnLst>
                        <p:par>
                          <p:cTn id="2166" fill="hold">
                            <p:stCondLst>
                              <p:cond delay="0"/>
                            </p:stCondLst>
                            <p:childTnLst>
                              <p:par>
                                <p:cTn id="2167" nodeType="clickEffect" fill="hold" presetClass="entr" presetID="10">
                                  <p:stCondLst>
                                    <p:cond delay="0"/>
                                  </p:stCondLst>
                                  <p:childTnLst>
                                    <p:set>
                                      <p:cBhvr>
                                        <p:cTn id="2168" dur="1" fill="hold">
                                          <p:stCondLst>
                                            <p:cond delay="0"/>
                                          </p:stCondLst>
                                        </p:cTn>
                                        <p:tgtEl>
                                          <p:spTgt spid="849">
                                            <p:txEl>
                                              <p:pRg st="1" end="1"/>
                                            </p:txEl>
                                          </p:spTgt>
                                        </p:tgtEl>
                                        <p:attrNameLst>
                                          <p:attrName>style.visibility</p:attrName>
                                        </p:attrNameLst>
                                      </p:cBhvr>
                                      <p:to>
                                        <p:strVal val="visible"/>
                                      </p:to>
                                    </p:set>
                                    <p:animEffect filter="fade" transition="in">
                                      <p:cBhvr additive="repl">
                                        <p:cTn id="2169" dur="1000"/>
                                        <p:tgtEl>
                                          <p:spTgt spid="849">
                                            <p:txEl>
                                              <p:pRg st="1" end="1"/>
                                            </p:txEl>
                                          </p:spTgt>
                                        </p:tgtEl>
                                      </p:cBhvr>
                                    </p:animEffect>
                                  </p:childTnLst>
                                </p:cTn>
                              </p:par>
                            </p:childTnLst>
                          </p:cTn>
                        </p:par>
                      </p:childTnLst>
                    </p:cTn>
                  </p:par>
                  <p:par>
                    <p:cTn id="2170" fill="hold">
                      <p:stCondLst>
                        <p:cond delay="indefinite"/>
                      </p:stCondLst>
                      <p:childTnLst>
                        <p:par>
                          <p:cTn id="2171" fill="hold">
                            <p:stCondLst>
                              <p:cond delay="0"/>
                            </p:stCondLst>
                            <p:childTnLst>
                              <p:par>
                                <p:cTn id="2172" nodeType="clickEffect" fill="hold" presetClass="entr" presetID="10">
                                  <p:stCondLst>
                                    <p:cond delay="0"/>
                                  </p:stCondLst>
                                  <p:childTnLst>
                                    <p:set>
                                      <p:cBhvr>
                                        <p:cTn id="2173" dur="1" fill="hold">
                                          <p:stCondLst>
                                            <p:cond delay="0"/>
                                          </p:stCondLst>
                                        </p:cTn>
                                        <p:tgtEl>
                                          <p:spTgt spid="849">
                                            <p:txEl>
                                              <p:pRg st="2" end="2"/>
                                            </p:txEl>
                                          </p:spTgt>
                                        </p:tgtEl>
                                        <p:attrNameLst>
                                          <p:attrName>style.visibility</p:attrName>
                                        </p:attrNameLst>
                                      </p:cBhvr>
                                      <p:to>
                                        <p:strVal val="visible"/>
                                      </p:to>
                                    </p:set>
                                    <p:animEffect filter="fade" transition="in">
                                      <p:cBhvr additive="repl">
                                        <p:cTn id="2174" dur="1000"/>
                                        <p:tgtEl>
                                          <p:spTgt spid="849">
                                            <p:txEl>
                                              <p:pRg st="2" end="2"/>
                                            </p:txEl>
                                          </p:spTgt>
                                        </p:tgtEl>
                                      </p:cBhvr>
                                    </p:animEffect>
                                  </p:childTnLst>
                                </p:cTn>
                              </p:par>
                            </p:childTnLst>
                          </p:cTn>
                        </p:par>
                      </p:childTnLst>
                    </p:cTn>
                  </p:par>
                  <p:par>
                    <p:cTn id="2175" fill="hold">
                      <p:stCondLst>
                        <p:cond delay="indefinite"/>
                      </p:stCondLst>
                      <p:childTnLst>
                        <p:par>
                          <p:cTn id="2176" fill="hold">
                            <p:stCondLst>
                              <p:cond delay="0"/>
                            </p:stCondLst>
                            <p:childTnLst>
                              <p:par>
                                <p:cTn id="2177" nodeType="clickEffect" fill="hold" presetClass="entr" presetID="10">
                                  <p:stCondLst>
                                    <p:cond delay="0"/>
                                  </p:stCondLst>
                                  <p:childTnLst>
                                    <p:set>
                                      <p:cBhvr>
                                        <p:cTn id="2178" dur="1" fill="hold">
                                          <p:stCondLst>
                                            <p:cond delay="0"/>
                                          </p:stCondLst>
                                        </p:cTn>
                                        <p:tgtEl>
                                          <p:spTgt spid="849">
                                            <p:txEl>
                                              <p:pRg st="3" end="3"/>
                                            </p:txEl>
                                          </p:spTgt>
                                        </p:tgtEl>
                                        <p:attrNameLst>
                                          <p:attrName>style.visibility</p:attrName>
                                        </p:attrNameLst>
                                      </p:cBhvr>
                                      <p:to>
                                        <p:strVal val="visible"/>
                                      </p:to>
                                    </p:set>
                                    <p:animEffect filter="fade" transition="in">
                                      <p:cBhvr additive="repl">
                                        <p:cTn id="2179" dur="1000"/>
                                        <p:tgtEl>
                                          <p:spTgt spid="849">
                                            <p:txEl>
                                              <p:pRg st="3" end="3"/>
                                            </p:txEl>
                                          </p:spTgt>
                                        </p:tgtEl>
                                      </p:cBhvr>
                                    </p:animEffect>
                                  </p:childTnLst>
                                </p:cTn>
                              </p:par>
                            </p:childTnLst>
                          </p:cTn>
                        </p:par>
                      </p:childTnLst>
                    </p:cTn>
                  </p:par>
                  <p:par>
                    <p:cTn id="2180" fill="hold">
                      <p:stCondLst>
                        <p:cond delay="indefinite"/>
                      </p:stCondLst>
                      <p:childTnLst>
                        <p:par>
                          <p:cTn id="2181" fill="hold">
                            <p:stCondLst>
                              <p:cond delay="0"/>
                            </p:stCondLst>
                            <p:childTnLst>
                              <p:par>
                                <p:cTn id="2182" nodeType="clickEffect" fill="hold" presetClass="entr" presetID="10">
                                  <p:stCondLst>
                                    <p:cond delay="0"/>
                                  </p:stCondLst>
                                  <p:childTnLst>
                                    <p:set>
                                      <p:cBhvr>
                                        <p:cTn id="2183" dur="1" fill="hold">
                                          <p:stCondLst>
                                            <p:cond delay="0"/>
                                          </p:stCondLst>
                                        </p:cTn>
                                        <p:tgtEl>
                                          <p:spTgt spid="849">
                                            <p:txEl>
                                              <p:pRg st="4" end="4"/>
                                            </p:txEl>
                                          </p:spTgt>
                                        </p:tgtEl>
                                        <p:attrNameLst>
                                          <p:attrName>style.visibility</p:attrName>
                                        </p:attrNameLst>
                                      </p:cBhvr>
                                      <p:to>
                                        <p:strVal val="visible"/>
                                      </p:to>
                                    </p:set>
                                    <p:animEffect filter="fade" transition="in">
                                      <p:cBhvr additive="repl">
                                        <p:cTn id="2184" dur="1000"/>
                                        <p:tgtEl>
                                          <p:spTgt spid="84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an interface?</a:t>
            </a:r>
            <a:endParaRPr b="0" lang="en-IN" sz="2600" spc="-1" strike="noStrike">
              <a:solidFill>
                <a:srgbClr val="000000"/>
              </a:solidFill>
              <a:latin typeface="Arial"/>
            </a:endParaRPr>
          </a:p>
        </p:txBody>
      </p:sp>
      <p:sp>
        <p:nvSpPr>
          <p:cNvPr id="851" name="Google Shape;1453;p179"/>
          <p:cNvSpPr/>
          <p:nvPr/>
        </p:nvSpPr>
        <p:spPr>
          <a:xfrm>
            <a:off x="1265400" y="1281240"/>
            <a:ext cx="7117200" cy="2515320"/>
          </a:xfrm>
          <a:prstGeom prst="rect">
            <a:avLst/>
          </a:prstGeom>
          <a:noFill/>
          <a:ln w="0">
            <a:noFill/>
          </a:ln>
        </p:spPr>
        <p:style>
          <a:lnRef idx="0"/>
          <a:fillRef idx="0"/>
          <a:effectRef idx="0"/>
          <a:fontRef idx="minor"/>
        </p:style>
        <p:txBody>
          <a:bodyPr tIns="91440" bIns="91440" anchor="t">
            <a:spAutoFit/>
          </a:bodyPr>
          <a:p>
            <a:pPr marL="457200" indent="-336600">
              <a:lnSpc>
                <a:spcPct val="100000"/>
              </a:lnSpc>
              <a:buClr>
                <a:srgbClr val="000000"/>
              </a:buClr>
              <a:buFont typeface="Roboto Mono Medium"/>
              <a:buChar char="➔"/>
            </a:pPr>
            <a:r>
              <a:rPr b="0" lang="en" sz="1700" spc="-1" strike="noStrike">
                <a:solidFill>
                  <a:srgbClr val="000000"/>
                </a:solidFill>
                <a:latin typeface="Roboto Mono Medium"/>
                <a:ea typeface="Roboto Mono Medium"/>
              </a:rPr>
              <a:t>Just like an </a:t>
            </a:r>
            <a:r>
              <a:rPr b="0" lang="en" sz="1700" spc="-1" strike="noStrike">
                <a:solidFill>
                  <a:srgbClr val="ff00ff"/>
                </a:solidFill>
                <a:latin typeface="Roboto Mono Medium"/>
                <a:ea typeface="Roboto Mono Medium"/>
              </a:rPr>
              <a:t>abstract </a:t>
            </a:r>
            <a:r>
              <a:rPr b="0" lang="en" sz="1700" spc="-1" strike="noStrike">
                <a:solidFill>
                  <a:srgbClr val="000000"/>
                </a:solidFill>
                <a:latin typeface="Roboto Mono Medium"/>
                <a:ea typeface="Roboto Mono Medium"/>
              </a:rPr>
              <a:t>class an </a:t>
            </a:r>
            <a:r>
              <a:rPr b="0" lang="en" sz="1700" spc="-1" strike="noStrike">
                <a:solidFill>
                  <a:srgbClr val="9900ff"/>
                </a:solidFill>
                <a:latin typeface="Roboto Mono Medium"/>
                <a:ea typeface="Roboto Mono Medium"/>
              </a:rPr>
              <a:t>interface </a:t>
            </a:r>
            <a:r>
              <a:rPr b="0" lang="en" sz="1700" spc="-1" strike="noStrike">
                <a:solidFill>
                  <a:srgbClr val="000000"/>
                </a:solidFill>
                <a:latin typeface="Roboto Mono Medium"/>
                <a:ea typeface="Roboto Mono Medium"/>
              </a:rPr>
              <a:t>also can be </a:t>
            </a:r>
            <a:r>
              <a:rPr b="0" lang="en" sz="1700" spc="-1" strike="noStrike">
                <a:solidFill>
                  <a:schemeClr val="accent2"/>
                </a:solidFill>
                <a:latin typeface="Roboto Mono Medium"/>
                <a:ea typeface="Roboto Mono Medium"/>
              </a:rPr>
              <a:t>inherited </a:t>
            </a:r>
            <a:r>
              <a:rPr b="0" lang="en" sz="1700" spc="-1" strike="noStrike">
                <a:solidFill>
                  <a:srgbClr val="000000"/>
                </a:solidFill>
                <a:latin typeface="Roboto Mono Medium"/>
                <a:ea typeface="Roboto Mono Medium"/>
              </a:rPr>
              <a:t>by child classes but the keyword used for this inheritance is </a:t>
            </a:r>
            <a:r>
              <a:rPr b="0" lang="en" sz="1700" spc="-1" strike="noStrike">
                <a:solidFill>
                  <a:srgbClr val="0000ff"/>
                </a:solidFill>
                <a:latin typeface="Roboto Mono Medium"/>
                <a:ea typeface="Roboto Mono Medium"/>
              </a:rPr>
              <a:t>implements</a:t>
            </a:r>
            <a:r>
              <a:rPr b="0" lang="en" sz="1700" spc="-1" strike="noStrike">
                <a:solidFill>
                  <a:srgbClr val="000000"/>
                </a:solidFill>
                <a:latin typeface="Roboto Mono Medium"/>
                <a:ea typeface="Roboto Mono Medium"/>
              </a:rPr>
              <a:t>.</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The reference of an interface can point to the object of its implementation class or child class</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And this forms the basis of runtime polymorphism</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185" dur="indefinite" restart="never" nodeType="tmRoot">
          <p:childTnLst>
            <p:seq>
              <p:cTn id="2186" dur="indefinite" nodeType="mainSeq">
                <p:childTnLst>
                  <p:par>
                    <p:cTn id="2187" fill="hold">
                      <p:stCondLst>
                        <p:cond delay="indefinite"/>
                      </p:stCondLst>
                      <p:childTnLst>
                        <p:par>
                          <p:cTn id="2188" fill="hold">
                            <p:stCondLst>
                              <p:cond delay="0"/>
                            </p:stCondLst>
                            <p:childTnLst>
                              <p:par>
                                <p:cTn id="2189" nodeType="clickEffect" fill="hold" presetClass="entr" presetID="10">
                                  <p:stCondLst>
                                    <p:cond delay="0"/>
                                  </p:stCondLst>
                                  <p:childTnLst>
                                    <p:set>
                                      <p:cBhvr>
                                        <p:cTn id="2190" dur="1" fill="hold">
                                          <p:stCondLst>
                                            <p:cond delay="0"/>
                                          </p:stCondLst>
                                        </p:cTn>
                                        <p:tgtEl>
                                          <p:spTgt spid="851">
                                            <p:txEl>
                                              <p:pRg st="0" end="0"/>
                                            </p:txEl>
                                          </p:spTgt>
                                        </p:tgtEl>
                                        <p:attrNameLst>
                                          <p:attrName>style.visibility</p:attrName>
                                        </p:attrNameLst>
                                      </p:cBhvr>
                                      <p:to>
                                        <p:strVal val="visible"/>
                                      </p:to>
                                    </p:set>
                                    <p:animEffect filter="fade" transition="in">
                                      <p:cBhvr additive="repl">
                                        <p:cTn id="2191" dur="1000"/>
                                        <p:tgtEl>
                                          <p:spTgt spid="851">
                                            <p:txEl>
                                              <p:pRg st="0" end="0"/>
                                            </p:txEl>
                                          </p:spTgt>
                                        </p:tgtEl>
                                      </p:cBhvr>
                                    </p:animEffect>
                                  </p:childTnLst>
                                </p:cTn>
                              </p:par>
                            </p:childTnLst>
                          </p:cTn>
                        </p:par>
                      </p:childTnLst>
                    </p:cTn>
                  </p:par>
                  <p:par>
                    <p:cTn id="2192" fill="hold">
                      <p:stCondLst>
                        <p:cond delay="indefinite"/>
                      </p:stCondLst>
                      <p:childTnLst>
                        <p:par>
                          <p:cTn id="2193" fill="hold">
                            <p:stCondLst>
                              <p:cond delay="0"/>
                            </p:stCondLst>
                            <p:childTnLst>
                              <p:par>
                                <p:cTn id="2194" nodeType="clickEffect" fill="hold" presetClass="entr" presetID="10">
                                  <p:stCondLst>
                                    <p:cond delay="0"/>
                                  </p:stCondLst>
                                  <p:childTnLst>
                                    <p:set>
                                      <p:cBhvr>
                                        <p:cTn id="2195" dur="1" fill="hold">
                                          <p:stCondLst>
                                            <p:cond delay="0"/>
                                          </p:stCondLst>
                                        </p:cTn>
                                        <p:tgtEl>
                                          <p:spTgt spid="851">
                                            <p:txEl>
                                              <p:pRg st="1" end="1"/>
                                            </p:txEl>
                                          </p:spTgt>
                                        </p:tgtEl>
                                        <p:attrNameLst>
                                          <p:attrName>style.visibility</p:attrName>
                                        </p:attrNameLst>
                                      </p:cBhvr>
                                      <p:to>
                                        <p:strVal val="visible"/>
                                      </p:to>
                                    </p:set>
                                    <p:animEffect filter="fade" transition="in">
                                      <p:cBhvr additive="repl">
                                        <p:cTn id="2196" dur="1000"/>
                                        <p:tgtEl>
                                          <p:spTgt spid="851">
                                            <p:txEl>
                                              <p:pRg st="1" end="1"/>
                                            </p:txEl>
                                          </p:spTgt>
                                        </p:tgtEl>
                                      </p:cBhvr>
                                    </p:animEffect>
                                  </p:childTnLst>
                                </p:cTn>
                              </p:par>
                            </p:childTnLst>
                          </p:cTn>
                        </p:par>
                      </p:childTnLst>
                    </p:cTn>
                  </p:par>
                  <p:par>
                    <p:cTn id="2197" fill="hold">
                      <p:stCondLst>
                        <p:cond delay="indefinite"/>
                      </p:stCondLst>
                      <p:childTnLst>
                        <p:par>
                          <p:cTn id="2198" fill="hold">
                            <p:stCondLst>
                              <p:cond delay="0"/>
                            </p:stCondLst>
                            <p:childTnLst>
                              <p:par>
                                <p:cTn id="2199" nodeType="clickEffect" fill="hold" presetClass="entr" presetID="10">
                                  <p:stCondLst>
                                    <p:cond delay="0"/>
                                  </p:stCondLst>
                                  <p:childTnLst>
                                    <p:set>
                                      <p:cBhvr>
                                        <p:cTn id="2200" dur="1" fill="hold">
                                          <p:stCondLst>
                                            <p:cond delay="0"/>
                                          </p:stCondLst>
                                        </p:cTn>
                                        <p:tgtEl>
                                          <p:spTgt spid="851">
                                            <p:txEl>
                                              <p:pRg st="2" end="2"/>
                                            </p:txEl>
                                          </p:spTgt>
                                        </p:tgtEl>
                                        <p:attrNameLst>
                                          <p:attrName>style.visibility</p:attrName>
                                        </p:attrNameLst>
                                      </p:cBhvr>
                                      <p:to>
                                        <p:strVal val="visible"/>
                                      </p:to>
                                    </p:set>
                                    <p:animEffect filter="fade" transition="in">
                                      <p:cBhvr additive="repl">
                                        <p:cTn id="2201" dur="1000"/>
                                        <p:tgtEl>
                                          <p:spTgt spid="851">
                                            <p:txEl>
                                              <p:pRg st="2" end="2"/>
                                            </p:txEl>
                                          </p:spTgt>
                                        </p:tgtEl>
                                      </p:cBhvr>
                                    </p:animEffect>
                                  </p:childTnLst>
                                </p:cTn>
                              </p:par>
                            </p:childTnLst>
                          </p:cTn>
                        </p:par>
                      </p:childTnLst>
                    </p:cTn>
                  </p:par>
                  <p:par>
                    <p:cTn id="2202" fill="hold">
                      <p:stCondLst>
                        <p:cond delay="indefinite"/>
                      </p:stCondLst>
                      <p:childTnLst>
                        <p:par>
                          <p:cTn id="2203" fill="hold">
                            <p:stCondLst>
                              <p:cond delay="0"/>
                            </p:stCondLst>
                            <p:childTnLst>
                              <p:par>
                                <p:cTn id="2204" nodeType="clickEffect" fill="hold" presetClass="entr" presetID="10">
                                  <p:stCondLst>
                                    <p:cond delay="0"/>
                                  </p:stCondLst>
                                  <p:childTnLst>
                                    <p:set>
                                      <p:cBhvr>
                                        <p:cTn id="2205" dur="1" fill="hold">
                                          <p:stCondLst>
                                            <p:cond delay="0"/>
                                          </p:stCondLst>
                                        </p:cTn>
                                        <p:tgtEl>
                                          <p:spTgt spid="851">
                                            <p:txEl>
                                              <p:pRg st="3" end="3"/>
                                            </p:txEl>
                                          </p:spTgt>
                                        </p:tgtEl>
                                        <p:attrNameLst>
                                          <p:attrName>style.visibility</p:attrName>
                                        </p:attrNameLst>
                                      </p:cBhvr>
                                      <p:to>
                                        <p:strVal val="visible"/>
                                      </p:to>
                                    </p:set>
                                    <p:animEffect filter="fade" transition="in">
                                      <p:cBhvr additive="repl">
                                        <p:cTn id="2206" dur="1000"/>
                                        <p:tgtEl>
                                          <p:spTgt spid="851">
                                            <p:txEl>
                                              <p:pRg st="3" end="3"/>
                                            </p:txEl>
                                          </p:spTgt>
                                        </p:tgtEl>
                                      </p:cBhvr>
                                    </p:animEffect>
                                  </p:childTnLst>
                                </p:cTn>
                              </p:par>
                            </p:childTnLst>
                          </p:cTn>
                        </p:par>
                      </p:childTnLst>
                    </p:cTn>
                  </p:par>
                  <p:par>
                    <p:cTn id="2207" fill="hold">
                      <p:stCondLst>
                        <p:cond delay="indefinite"/>
                      </p:stCondLst>
                      <p:childTnLst>
                        <p:par>
                          <p:cTn id="2208" fill="hold">
                            <p:stCondLst>
                              <p:cond delay="0"/>
                            </p:stCondLst>
                            <p:childTnLst>
                              <p:par>
                                <p:cTn id="2209" nodeType="clickEffect" fill="hold" presetClass="entr" presetID="10">
                                  <p:stCondLst>
                                    <p:cond delay="0"/>
                                  </p:stCondLst>
                                  <p:childTnLst>
                                    <p:set>
                                      <p:cBhvr>
                                        <p:cTn id="2210" dur="1" fill="hold">
                                          <p:stCondLst>
                                            <p:cond delay="0"/>
                                          </p:stCondLst>
                                        </p:cTn>
                                        <p:tgtEl>
                                          <p:spTgt spid="851">
                                            <p:txEl>
                                              <p:pRg st="4" end="4"/>
                                            </p:txEl>
                                          </p:spTgt>
                                        </p:tgtEl>
                                        <p:attrNameLst>
                                          <p:attrName>style.visibility</p:attrName>
                                        </p:attrNameLst>
                                      </p:cBhvr>
                                      <p:to>
                                        <p:strVal val="visible"/>
                                      </p:to>
                                    </p:set>
                                    <p:animEffect filter="fade" transition="in">
                                      <p:cBhvr additive="repl">
                                        <p:cTn id="2211" dur="1000"/>
                                        <p:tgtEl>
                                          <p:spTgt spid="851">
                                            <p:txEl>
                                              <p:pRg st="4" end="4"/>
                                            </p:txEl>
                                          </p:spTgt>
                                        </p:tgtEl>
                                      </p:cBhvr>
                                    </p:animEffect>
                                  </p:childTnLst>
                                </p:cTn>
                              </p:par>
                            </p:childTnLst>
                          </p:cTn>
                        </p:par>
                      </p:childTnLst>
                    </p:cTn>
                  </p:par>
                  <p:par>
                    <p:cTn id="2212" fill="hold">
                      <p:stCondLst>
                        <p:cond delay="indefinite"/>
                      </p:stCondLst>
                      <p:childTnLst>
                        <p:par>
                          <p:cTn id="2213" fill="hold">
                            <p:stCondLst>
                              <p:cond delay="0"/>
                            </p:stCondLst>
                            <p:childTnLst>
                              <p:par>
                                <p:cTn id="2214" nodeType="clickEffect" fill="hold" presetClass="entr" presetID="10">
                                  <p:stCondLst>
                                    <p:cond delay="0"/>
                                  </p:stCondLst>
                                  <p:childTnLst>
                                    <p:set>
                                      <p:cBhvr>
                                        <p:cTn id="2215" dur="1" fill="hold">
                                          <p:stCondLst>
                                            <p:cond delay="0"/>
                                          </p:stCondLst>
                                        </p:cTn>
                                        <p:tgtEl>
                                          <p:spTgt spid="851">
                                            <p:txEl>
                                              <p:pRg st="5" end="5"/>
                                            </p:txEl>
                                          </p:spTgt>
                                        </p:tgtEl>
                                        <p:attrNameLst>
                                          <p:attrName>style.visibility</p:attrName>
                                        </p:attrNameLst>
                                      </p:cBhvr>
                                      <p:to>
                                        <p:strVal val="visible"/>
                                      </p:to>
                                    </p:set>
                                    <p:animEffect filter="fade" transition="in">
                                      <p:cBhvr additive="repl">
                                        <p:cTn id="2216" dur="1000"/>
                                        <p:tgtEl>
                                          <p:spTgt spid="851">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an interface?</a:t>
            </a:r>
            <a:endParaRPr b="0" lang="en-IN" sz="2600" spc="-1" strike="noStrike">
              <a:solidFill>
                <a:srgbClr val="000000"/>
              </a:solidFill>
              <a:latin typeface="Arial"/>
            </a:endParaRPr>
          </a:p>
        </p:txBody>
      </p:sp>
      <p:sp>
        <p:nvSpPr>
          <p:cNvPr id="853" name="Google Shape;1459;p180"/>
          <p:cNvSpPr/>
          <p:nvPr/>
        </p:nvSpPr>
        <p:spPr>
          <a:xfrm>
            <a:off x="1243800" y="1217520"/>
            <a:ext cx="7117200" cy="2256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If a class </a:t>
            </a:r>
            <a:r>
              <a:rPr b="0" lang="en" sz="1700" spc="-1" strike="noStrike">
                <a:solidFill>
                  <a:srgbClr val="0000ff"/>
                </a:solidFill>
                <a:latin typeface="Roboto Mono Medium"/>
                <a:ea typeface="Roboto Mono Medium"/>
              </a:rPr>
              <a:t>inherits </a:t>
            </a:r>
            <a:r>
              <a:rPr b="0" lang="en" sz="1700" spc="-1" strike="noStrike">
                <a:solidFill>
                  <a:srgbClr val="000000"/>
                </a:solidFill>
                <a:latin typeface="Roboto Mono Medium"/>
                <a:ea typeface="Roboto Mono Medium"/>
              </a:rPr>
              <a:t>an </a:t>
            </a:r>
            <a:r>
              <a:rPr b="0" lang="en" sz="1700" spc="-1" strike="noStrike">
                <a:solidFill>
                  <a:srgbClr val="9900ff"/>
                </a:solidFill>
                <a:latin typeface="Roboto Mono Medium"/>
                <a:ea typeface="Roboto Mono Medium"/>
              </a:rPr>
              <a:t>interface </a:t>
            </a:r>
            <a:r>
              <a:rPr b="0" lang="en" sz="1700" spc="-1" strike="noStrike">
                <a:solidFill>
                  <a:srgbClr val="000000"/>
                </a:solidFill>
                <a:latin typeface="Roboto Mono Medium"/>
                <a:ea typeface="Roboto Mono Medium"/>
              </a:rPr>
              <a:t>then it is compulsory to override every </a:t>
            </a:r>
            <a:r>
              <a:rPr b="0" lang="en" sz="1700" spc="-1" strike="noStrike">
                <a:solidFill>
                  <a:srgbClr val="ff00ff"/>
                </a:solidFill>
                <a:latin typeface="Roboto Mono Medium"/>
                <a:ea typeface="Roboto Mono Medium"/>
              </a:rPr>
              <a:t>abstract </a:t>
            </a:r>
            <a:r>
              <a:rPr b="0" lang="en" sz="1700" spc="-1" strike="noStrike">
                <a:solidFill>
                  <a:srgbClr val="000000"/>
                </a:solidFill>
                <a:latin typeface="Roboto Mono Medium"/>
                <a:ea typeface="Roboto Mono Medium"/>
              </a:rPr>
              <a:t>method </a:t>
            </a:r>
            <a:r>
              <a:rPr b="0" lang="en" sz="1700" spc="-1" strike="noStrike">
                <a:solidFill>
                  <a:srgbClr val="0000ff"/>
                </a:solidFill>
                <a:latin typeface="Roboto Mono Medium"/>
                <a:ea typeface="Roboto Mono Medium"/>
              </a:rPr>
              <a:t>inherited </a:t>
            </a:r>
            <a:r>
              <a:rPr b="0" lang="en" sz="1700" spc="-1" strike="noStrike">
                <a:solidFill>
                  <a:srgbClr val="000000"/>
                </a:solidFill>
                <a:latin typeface="Roboto Mono Medium"/>
                <a:ea typeface="Roboto Mono Medium"/>
              </a:rPr>
              <a:t>from the </a:t>
            </a:r>
            <a:r>
              <a:rPr b="0" lang="en" sz="1700" spc="-1" strike="noStrike">
                <a:solidFill>
                  <a:srgbClr val="9900ff"/>
                </a:solidFill>
                <a:latin typeface="Roboto Mono Medium"/>
                <a:ea typeface="Roboto Mono Medium"/>
              </a:rPr>
              <a:t>interface</a:t>
            </a:r>
            <a:r>
              <a:rPr b="0" lang="en" sz="1700" spc="-1" strike="noStrike">
                <a:solidFill>
                  <a:srgbClr val="000000"/>
                </a:solidFill>
                <a:latin typeface="Roboto Mono Medium"/>
                <a:ea typeface="Roboto Mono Medium"/>
              </a:rPr>
              <a:t>. </a:t>
            </a: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a:lnSpc>
                <a:spcPct val="100000"/>
              </a:lnSpc>
              <a:tabLst>
                <a:tab algn="l" pos="0"/>
              </a:tabLst>
            </a:pPr>
            <a:endParaRPr b="0" lang="en-IN" sz="1700" spc="-1" strike="noStrike">
              <a:solidFill>
                <a:srgbClr val="ffffff"/>
              </a:solidFill>
              <a:latin typeface="Arial"/>
            </a:endParaRPr>
          </a:p>
          <a:p>
            <a:pPr marL="457200" indent="-336600">
              <a:lnSpc>
                <a:spcPct val="100000"/>
              </a:lnSpc>
              <a:buClr>
                <a:srgbClr val="000000"/>
              </a:buClr>
              <a:buFont typeface="Roboto Mono Medium"/>
              <a:buChar char="➔"/>
              <a:tabLst>
                <a:tab algn="l" pos="0"/>
              </a:tabLst>
            </a:pPr>
            <a:r>
              <a:rPr b="0" lang="en" sz="1700" spc="-1" strike="noStrike">
                <a:solidFill>
                  <a:srgbClr val="000000"/>
                </a:solidFill>
                <a:latin typeface="Roboto Mono Medium"/>
                <a:ea typeface="Roboto Mono Medium"/>
              </a:rPr>
              <a:t>Otherwise, the derived class also will have to be declared as </a:t>
            </a:r>
            <a:r>
              <a:rPr b="0" lang="en" sz="1700" spc="-1" strike="noStrike">
                <a:solidFill>
                  <a:srgbClr val="ff00ff"/>
                </a:solidFill>
                <a:latin typeface="Roboto Mono Medium"/>
                <a:ea typeface="Roboto Mono Medium"/>
              </a:rPr>
              <a:t>abstract</a:t>
            </a:r>
            <a:r>
              <a:rPr b="0" lang="en" sz="1700" spc="-1" strike="noStrike">
                <a:solidFill>
                  <a:srgbClr val="000000"/>
                </a:solidFill>
                <a:latin typeface="Roboto Mono Medium"/>
                <a:ea typeface="Roboto Mono Medium"/>
              </a:rPr>
              <a:t>.</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217" dur="indefinite" restart="never" nodeType="tmRoot">
          <p:childTnLst>
            <p:seq>
              <p:cTn id="2218" dur="indefinite" nodeType="mainSeq">
                <p:childTnLst>
                  <p:par>
                    <p:cTn id="2219" fill="hold">
                      <p:stCondLst>
                        <p:cond delay="indefinite"/>
                      </p:stCondLst>
                      <p:childTnLst>
                        <p:par>
                          <p:cTn id="2220" fill="hold">
                            <p:stCondLst>
                              <p:cond delay="0"/>
                            </p:stCondLst>
                            <p:childTnLst>
                              <p:par>
                                <p:cTn id="2221" nodeType="clickEffect" fill="hold" presetClass="entr" presetID="10">
                                  <p:stCondLst>
                                    <p:cond delay="0"/>
                                  </p:stCondLst>
                                  <p:childTnLst>
                                    <p:set>
                                      <p:cBhvr>
                                        <p:cTn id="2222" dur="1" fill="hold">
                                          <p:stCondLst>
                                            <p:cond delay="0"/>
                                          </p:stCondLst>
                                        </p:cTn>
                                        <p:tgtEl>
                                          <p:spTgt spid="853">
                                            <p:txEl>
                                              <p:pRg st="0" end="0"/>
                                            </p:txEl>
                                          </p:spTgt>
                                        </p:tgtEl>
                                        <p:attrNameLst>
                                          <p:attrName>style.visibility</p:attrName>
                                        </p:attrNameLst>
                                      </p:cBhvr>
                                      <p:to>
                                        <p:strVal val="visible"/>
                                      </p:to>
                                    </p:set>
                                    <p:animEffect filter="fade" transition="in">
                                      <p:cBhvr additive="repl">
                                        <p:cTn id="2223" dur="1000"/>
                                        <p:tgtEl>
                                          <p:spTgt spid="853">
                                            <p:txEl>
                                              <p:pRg st="0" end="0"/>
                                            </p:txEl>
                                          </p:spTgt>
                                        </p:tgtEl>
                                      </p:cBhvr>
                                    </p:animEffect>
                                  </p:childTnLst>
                                </p:cTn>
                              </p:par>
                            </p:childTnLst>
                          </p:cTn>
                        </p:par>
                      </p:childTnLst>
                    </p:cTn>
                  </p:par>
                  <p:par>
                    <p:cTn id="2224" fill="hold">
                      <p:stCondLst>
                        <p:cond delay="indefinite"/>
                      </p:stCondLst>
                      <p:childTnLst>
                        <p:par>
                          <p:cTn id="2225" fill="hold">
                            <p:stCondLst>
                              <p:cond delay="0"/>
                            </p:stCondLst>
                            <p:childTnLst>
                              <p:par>
                                <p:cTn id="2226" nodeType="clickEffect" fill="hold" presetClass="entr" presetID="10">
                                  <p:stCondLst>
                                    <p:cond delay="0"/>
                                  </p:stCondLst>
                                  <p:childTnLst>
                                    <p:set>
                                      <p:cBhvr>
                                        <p:cTn id="2227" dur="1" fill="hold">
                                          <p:stCondLst>
                                            <p:cond delay="0"/>
                                          </p:stCondLst>
                                        </p:cTn>
                                        <p:tgtEl>
                                          <p:spTgt spid="853">
                                            <p:txEl>
                                              <p:pRg st="1" end="1"/>
                                            </p:txEl>
                                          </p:spTgt>
                                        </p:tgtEl>
                                        <p:attrNameLst>
                                          <p:attrName>style.visibility</p:attrName>
                                        </p:attrNameLst>
                                      </p:cBhvr>
                                      <p:to>
                                        <p:strVal val="visible"/>
                                      </p:to>
                                    </p:set>
                                    <p:animEffect filter="fade" transition="in">
                                      <p:cBhvr additive="repl">
                                        <p:cTn id="2228" dur="1000"/>
                                        <p:tgtEl>
                                          <p:spTgt spid="853">
                                            <p:txEl>
                                              <p:pRg st="1" end="1"/>
                                            </p:txEl>
                                          </p:spTgt>
                                        </p:tgtEl>
                                      </p:cBhvr>
                                    </p:animEffect>
                                  </p:childTnLst>
                                </p:cTn>
                              </p:par>
                            </p:childTnLst>
                          </p:cTn>
                        </p:par>
                      </p:childTnLst>
                    </p:cTn>
                  </p:par>
                  <p:par>
                    <p:cTn id="2229" fill="hold">
                      <p:stCondLst>
                        <p:cond delay="indefinite"/>
                      </p:stCondLst>
                      <p:childTnLst>
                        <p:par>
                          <p:cTn id="2230" fill="hold">
                            <p:stCondLst>
                              <p:cond delay="0"/>
                            </p:stCondLst>
                            <p:childTnLst>
                              <p:par>
                                <p:cTn id="2231" nodeType="clickEffect" fill="hold" presetClass="entr" presetID="10">
                                  <p:stCondLst>
                                    <p:cond delay="0"/>
                                  </p:stCondLst>
                                  <p:childTnLst>
                                    <p:set>
                                      <p:cBhvr>
                                        <p:cTn id="2232" dur="1" fill="hold">
                                          <p:stCondLst>
                                            <p:cond delay="0"/>
                                          </p:stCondLst>
                                        </p:cTn>
                                        <p:tgtEl>
                                          <p:spTgt spid="853">
                                            <p:txEl>
                                              <p:pRg st="2" end="2"/>
                                            </p:txEl>
                                          </p:spTgt>
                                        </p:tgtEl>
                                        <p:attrNameLst>
                                          <p:attrName>style.visibility</p:attrName>
                                        </p:attrNameLst>
                                      </p:cBhvr>
                                      <p:to>
                                        <p:strVal val="visible"/>
                                      </p:to>
                                    </p:set>
                                    <p:animEffect filter="fade" transition="in">
                                      <p:cBhvr additive="repl">
                                        <p:cTn id="2233" dur="1000"/>
                                        <p:tgtEl>
                                          <p:spTgt spid="853">
                                            <p:txEl>
                                              <p:pRg st="2" end="2"/>
                                            </p:txEl>
                                          </p:spTgt>
                                        </p:tgtEl>
                                      </p:cBhvr>
                                    </p:animEffect>
                                  </p:childTnLst>
                                </p:cTn>
                              </p:par>
                            </p:childTnLst>
                          </p:cTn>
                        </p:par>
                      </p:childTnLst>
                    </p:cTn>
                  </p:par>
                  <p:par>
                    <p:cTn id="2234" fill="hold">
                      <p:stCondLst>
                        <p:cond delay="indefinite"/>
                      </p:stCondLst>
                      <p:childTnLst>
                        <p:par>
                          <p:cTn id="2235" fill="hold">
                            <p:stCondLst>
                              <p:cond delay="0"/>
                            </p:stCondLst>
                            <p:childTnLst>
                              <p:par>
                                <p:cTn id="2236" nodeType="clickEffect" fill="hold" presetClass="entr" presetID="10">
                                  <p:stCondLst>
                                    <p:cond delay="0"/>
                                  </p:stCondLst>
                                  <p:childTnLst>
                                    <p:set>
                                      <p:cBhvr>
                                        <p:cTn id="2237" dur="1" fill="hold">
                                          <p:stCondLst>
                                            <p:cond delay="0"/>
                                          </p:stCondLst>
                                        </p:cTn>
                                        <p:tgtEl>
                                          <p:spTgt spid="853">
                                            <p:txEl>
                                              <p:pRg st="3" end="3"/>
                                            </p:txEl>
                                          </p:spTgt>
                                        </p:tgtEl>
                                        <p:attrNameLst>
                                          <p:attrName>style.visibility</p:attrName>
                                        </p:attrNameLst>
                                      </p:cBhvr>
                                      <p:to>
                                        <p:strVal val="visible"/>
                                      </p:to>
                                    </p:set>
                                    <p:animEffect filter="fade" transition="in">
                                      <p:cBhvr additive="repl">
                                        <p:cTn id="2238" dur="1000"/>
                                        <p:tgtEl>
                                          <p:spTgt spid="853">
                                            <p:txEl>
                                              <p:pRg st="3" end="3"/>
                                            </p:txEl>
                                          </p:spTgt>
                                        </p:tgtEl>
                                      </p:cBhvr>
                                    </p:animEffect>
                                  </p:childTnLst>
                                </p:cTn>
                              </p:par>
                            </p:childTnLst>
                          </p:cTn>
                        </p:par>
                      </p:childTnLst>
                    </p:cTn>
                  </p:par>
                  <p:par>
                    <p:cTn id="2239" fill="hold">
                      <p:stCondLst>
                        <p:cond delay="indefinite"/>
                      </p:stCondLst>
                      <p:childTnLst>
                        <p:par>
                          <p:cTn id="2240" fill="hold">
                            <p:stCondLst>
                              <p:cond delay="0"/>
                            </p:stCondLst>
                            <p:childTnLst>
                              <p:par>
                                <p:cTn id="2241" nodeType="clickEffect" fill="hold" presetClass="entr" presetID="10">
                                  <p:stCondLst>
                                    <p:cond delay="0"/>
                                  </p:stCondLst>
                                  <p:childTnLst>
                                    <p:set>
                                      <p:cBhvr>
                                        <p:cTn id="2242" dur="1" fill="hold">
                                          <p:stCondLst>
                                            <p:cond delay="0"/>
                                          </p:stCondLst>
                                        </p:cTn>
                                        <p:tgtEl>
                                          <p:spTgt spid="853">
                                            <p:txEl>
                                              <p:pRg st="4" end="4"/>
                                            </p:txEl>
                                          </p:spTgt>
                                        </p:tgtEl>
                                        <p:attrNameLst>
                                          <p:attrName>style.visibility</p:attrName>
                                        </p:attrNameLst>
                                      </p:cBhvr>
                                      <p:to>
                                        <p:strVal val="visible"/>
                                      </p:to>
                                    </p:set>
                                    <p:animEffect filter="fade" transition="in">
                                      <p:cBhvr additive="repl">
                                        <p:cTn id="2243" dur="1000"/>
                                        <p:tgtEl>
                                          <p:spTgt spid="853">
                                            <p:txEl>
                                              <p:pRg st="4" end="4"/>
                                            </p:txEl>
                                          </p:spTgt>
                                        </p:tgtEl>
                                      </p:cBhvr>
                                    </p:animEffect>
                                  </p:childTnLst>
                                </p:cTn>
                              </p:par>
                            </p:childTnLst>
                          </p:cTn>
                        </p:par>
                      </p:childTnLst>
                    </p:cTn>
                  </p:par>
                  <p:par>
                    <p:cTn id="2244" fill="hold">
                      <p:stCondLst>
                        <p:cond delay="indefinite"/>
                      </p:stCondLst>
                      <p:childTnLst>
                        <p:par>
                          <p:cTn id="2245" fill="hold">
                            <p:stCondLst>
                              <p:cond delay="0"/>
                            </p:stCondLst>
                            <p:childTnLst>
                              <p:par>
                                <p:cTn id="2246" nodeType="clickEffect" fill="hold" presetClass="entr" presetID="10">
                                  <p:stCondLst>
                                    <p:cond delay="0"/>
                                  </p:stCondLst>
                                  <p:childTnLst>
                                    <p:set>
                                      <p:cBhvr>
                                        <p:cTn id="2247" dur="1" fill="hold">
                                          <p:stCondLst>
                                            <p:cond delay="0"/>
                                          </p:stCondLst>
                                        </p:cTn>
                                        <p:tgtEl>
                                          <p:spTgt spid="853">
                                            <p:txEl>
                                              <p:pRg st="5" end="5"/>
                                            </p:txEl>
                                          </p:spTgt>
                                        </p:tgtEl>
                                        <p:attrNameLst>
                                          <p:attrName>style.visibility</p:attrName>
                                        </p:attrNameLst>
                                      </p:cBhvr>
                                      <p:to>
                                        <p:strVal val="visible"/>
                                      </p:to>
                                    </p:set>
                                    <p:animEffect filter="fade" transition="in">
                                      <p:cBhvr additive="repl">
                                        <p:cTn id="2248" dur="1000"/>
                                        <p:tgtEl>
                                          <p:spTgt spid="853">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200" spc="-1" strike="noStrike">
                <a:solidFill>
                  <a:srgbClr val="ff4000"/>
                </a:solidFill>
                <a:latin typeface="Concert One"/>
                <a:ea typeface="Concert One"/>
              </a:rPr>
              <a:t>Syntax of declaring an interface</a:t>
            </a:r>
            <a:endParaRPr b="0" lang="en-IN" sz="2200" spc="-1" strike="noStrike">
              <a:solidFill>
                <a:srgbClr val="000000"/>
              </a:solidFill>
              <a:latin typeface="Arial"/>
            </a:endParaRPr>
          </a:p>
        </p:txBody>
      </p:sp>
      <p:sp>
        <p:nvSpPr>
          <p:cNvPr id="855" name="Google Shape;1465;p181"/>
          <p:cNvSpPr/>
          <p:nvPr/>
        </p:nvSpPr>
        <p:spPr>
          <a:xfrm>
            <a:off x="1494000" y="1480320"/>
            <a:ext cx="6742080" cy="253080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1" lang="en" sz="1400" spc="-1" strike="noStrike">
                <a:solidFill>
                  <a:srgbClr val="a9b7c6"/>
                </a:solidFill>
                <a:highlight>
                  <a:srgbClr val="2b2b2b"/>
                </a:highlight>
                <a:latin typeface="Courier New"/>
                <a:ea typeface="Courier New"/>
              </a:rPr>
              <a:t>interface &lt;interface_name&gt;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&lt;data_type&gt; &lt;var_name&gt;=&lt;value&gt;;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&lt;return_type&gt; &lt;method_name&gt; (list_of_arg);</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r>
              <a:rPr b="1" lang="en" sz="1400" spc="-1" strike="noStrike">
                <a:solidFill>
                  <a:srgbClr val="a9b7c6"/>
                </a:solidFill>
                <a:highlight>
                  <a:srgbClr val="2b2b2b"/>
                </a:highlight>
                <a:latin typeface="Courier New"/>
                <a:ea typeface="Courier New"/>
              </a:rPr>
              <a:t>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249" dur="indefinite" restart="never" nodeType="tmRoot">
          <p:childTnLst>
            <p:seq>
              <p:cTn id="2250" dur="indefinite" nodeType="mainSeq">
                <p:childTnLst>
                  <p:par>
                    <p:cTn id="2251" fill="hold">
                      <p:stCondLst>
                        <p:cond delay="indefinite"/>
                      </p:stCondLst>
                      <p:childTnLst>
                        <p:par>
                          <p:cTn id="2252" fill="hold">
                            <p:stCondLst>
                              <p:cond delay="0"/>
                            </p:stCondLst>
                            <p:childTnLst>
                              <p:par>
                                <p:cTn id="2253" nodeType="clickEffect" fill="hold" presetClass="entr" presetID="10">
                                  <p:stCondLst>
                                    <p:cond delay="0"/>
                                  </p:stCondLst>
                                  <p:childTnLst>
                                    <p:set>
                                      <p:cBhvr>
                                        <p:cTn id="2254" dur="1" fill="hold">
                                          <p:stCondLst>
                                            <p:cond delay="0"/>
                                          </p:stCondLst>
                                        </p:cTn>
                                        <p:tgtEl>
                                          <p:spTgt spid="855"/>
                                        </p:tgtEl>
                                        <p:attrNameLst>
                                          <p:attrName>style.visibility</p:attrName>
                                        </p:attrNameLst>
                                      </p:cBhvr>
                                      <p:to>
                                        <p:strVal val="visible"/>
                                      </p:to>
                                    </p:set>
                                    <p:animEffect filter="fade" transition="in">
                                      <p:cBhvr additive="repl">
                                        <p:cTn id="2255" dur="10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p:nvPr>
        </p:nvSpPr>
        <p:spPr>
          <a:xfrm>
            <a:off x="780840" y="1900440"/>
            <a:ext cx="3555720" cy="1468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1200" spc="-1" strike="noStrike">
                <a:solidFill>
                  <a:srgbClr val="000000"/>
                </a:solidFill>
                <a:latin typeface="Roboto Mono"/>
                <a:ea typeface="Roboto Mono"/>
              </a:rPr>
              <a:t>Each person collectively comes under a class called </a:t>
            </a:r>
            <a:r>
              <a:rPr b="0" lang="en" sz="1200" spc="-1" strike="noStrike">
                <a:solidFill>
                  <a:schemeClr val="accent2"/>
                </a:solidFill>
                <a:latin typeface="Roboto Mono"/>
                <a:ea typeface="Roboto Mono"/>
              </a:rPr>
              <a:t>Human</a:t>
            </a:r>
            <a:r>
              <a:rPr b="0" lang="en" sz="1200" spc="-1" strike="noStrike">
                <a:solidFill>
                  <a:srgbClr val="000000"/>
                </a:solidFill>
                <a:latin typeface="Roboto Mono"/>
                <a:ea typeface="Roboto Mono"/>
              </a:rPr>
              <a:t>. </a:t>
            </a:r>
            <a:br>
              <a:rPr sz="1200"/>
            </a:br>
            <a:br>
              <a:rPr sz="1200"/>
            </a:br>
            <a:r>
              <a:rPr b="0" lang="en" sz="1200" spc="-1" strike="noStrike">
                <a:solidFill>
                  <a:srgbClr val="000000"/>
                </a:solidFill>
                <a:latin typeface="Roboto Mono"/>
                <a:ea typeface="Roboto Mono"/>
              </a:rPr>
              <a:t>So we belong to the class Human</a:t>
            </a:r>
            <a:endParaRPr b="0" lang="en-IN" sz="1200" spc="-1" strike="noStrike">
              <a:solidFill>
                <a:srgbClr val="000000"/>
              </a:solidFill>
              <a:latin typeface="Arial"/>
            </a:endParaRPr>
          </a:p>
        </p:txBody>
      </p:sp>
      <p:sp>
        <p:nvSpPr>
          <p:cNvPr id="319"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Example -</a:t>
            </a:r>
            <a:endParaRPr b="0" lang="en-IN" sz="2800" spc="-1" strike="noStrike">
              <a:solidFill>
                <a:srgbClr val="000000"/>
              </a:solidFill>
              <a:latin typeface="Arial"/>
            </a:endParaRPr>
          </a:p>
        </p:txBody>
      </p:sp>
      <p:pic>
        <p:nvPicPr>
          <p:cNvPr id="320" name="Google Shape;466;p65" descr=""/>
          <p:cNvPicPr/>
          <p:nvPr/>
        </p:nvPicPr>
        <p:blipFill>
          <a:blip r:embed="rId1">
            <a:alphaModFix amt="56000"/>
          </a:blip>
          <a:stretch/>
        </p:blipFill>
        <p:spPr>
          <a:xfrm rot="10800000">
            <a:off x="1124640" y="1103400"/>
            <a:ext cx="1918440" cy="216000"/>
          </a:xfrm>
          <a:prstGeom prst="rect">
            <a:avLst/>
          </a:prstGeom>
          <a:ln w="0">
            <a:noFill/>
          </a:ln>
        </p:spPr>
      </p:pic>
      <p:pic>
        <p:nvPicPr>
          <p:cNvPr id="321" name="Google Shape;467;p65" descr=""/>
          <p:cNvPicPr/>
          <p:nvPr/>
        </p:nvPicPr>
        <p:blipFill>
          <a:blip r:embed="rId2"/>
          <a:stretch/>
        </p:blipFill>
        <p:spPr>
          <a:xfrm>
            <a:off x="4868640" y="1504080"/>
            <a:ext cx="3612960" cy="2532240"/>
          </a:xfrm>
          <a:prstGeom prst="rect">
            <a:avLst/>
          </a:prstGeom>
          <a:ln w="0">
            <a:noFill/>
          </a:ln>
          <a:effectLst>
            <a:outerShdw algn="bl" blurRad="57240" dir="5400000" dist="19080" rotWithShape="0">
              <a:srgbClr val="000000">
                <a:alpha val="50000"/>
              </a:srgbClr>
            </a:outerShdw>
          </a:effectLst>
        </p:spPr>
      </p:pic>
      <p:sp>
        <p:nvSpPr>
          <p:cNvPr id="322" name="Google Shape;468;p65"/>
          <p:cNvSpPr/>
          <p:nvPr/>
        </p:nvSpPr>
        <p:spPr>
          <a:xfrm rot="21208800">
            <a:off x="7660080" y="3643560"/>
            <a:ext cx="1100880" cy="648720"/>
          </a:xfrm>
          <a:custGeom>
            <a:avLst/>
            <a:gdLst>
              <a:gd name="textAreaLeft" fmla="*/ 0 w 1100880"/>
              <a:gd name="textAreaRight" fmla="*/ 1101240 w 1100880"/>
              <a:gd name="textAreaTop" fmla="*/ 0 h 648720"/>
              <a:gd name="textAreaBottom" fmla="*/ 649080 h 648720"/>
            </a:gdLst>
            <a:ahLst/>
            <a:rect l="textAreaLeft" t="textAreaTop" r="textAreaRight" b="textAreaBottom"/>
            <a:pathLst>
              <a:path w="44052" h="25961">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3" name="Google Shape;469;p65"/>
          <p:cNvSpPr/>
          <p:nvPr/>
        </p:nvSpPr>
        <p:spPr>
          <a:xfrm rot="19451400">
            <a:off x="4649400" y="1367280"/>
            <a:ext cx="646920" cy="266040"/>
          </a:xfrm>
          <a:custGeom>
            <a:avLst/>
            <a:gdLst>
              <a:gd name="textAreaLeft" fmla="*/ 0 w 646920"/>
              <a:gd name="textAreaRight" fmla="*/ 647280 w 646920"/>
              <a:gd name="textAreaTop" fmla="*/ 0 h 266040"/>
              <a:gd name="textAreaBottom" fmla="*/ 266400 h 266040"/>
            </a:gdLst>
            <a:ahLst/>
            <a:rect l="textAreaLeft" t="textAreaTop" r="textAreaRight" b="textAreaBottom"/>
            <a:pathLst>
              <a:path w="36226" h="14902">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7000"/>
            </a:schemeClr>
          </a:solidFill>
          <a:ln w="0">
            <a:noFill/>
          </a:ln>
          <a:effectLst>
            <a:outerShdw algn="bl" blurRad="57240" dir="5400000" dist="19080" rotWithShape="0">
              <a:srgbClr val="000000">
                <a:alpha val="31000"/>
              </a:srgbClr>
            </a:outerShdw>
          </a:effectLst>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4" name="Google Shape;470;p65"/>
          <p:cNvSpPr/>
          <p:nvPr/>
        </p:nvSpPr>
        <p:spPr>
          <a:xfrm rot="20282400">
            <a:off x="8049960" y="1137240"/>
            <a:ext cx="504360" cy="656280"/>
          </a:xfrm>
          <a:custGeom>
            <a:avLst/>
            <a:gdLst>
              <a:gd name="textAreaLeft" fmla="*/ 0 w 504360"/>
              <a:gd name="textAreaRight" fmla="*/ 504720 w 504360"/>
              <a:gd name="textAreaTop" fmla="*/ 0 h 656280"/>
              <a:gd name="textAreaBottom" fmla="*/ 656640 h 656280"/>
            </a:gdLst>
            <a:ahLst/>
            <a:rect l="textAreaLeft" t="textAreaTop" r="textAreaRight" b="textAreaBottom"/>
            <a:pathLst>
              <a:path w="28231" h="36727">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5" name="Google Shape;471;p65"/>
          <p:cNvSpPr/>
          <p:nvPr/>
        </p:nvSpPr>
        <p:spPr>
          <a:xfrm>
            <a:off x="5125680" y="3830760"/>
            <a:ext cx="833040" cy="205920"/>
          </a:xfrm>
          <a:prstGeom prst="rect">
            <a:avLst/>
          </a:prstGeom>
          <a:solidFill>
            <a:srgbClr val="f8fafb"/>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326" name="Google Shape;472;p65"/>
          <p:cNvSpPr/>
          <p:nvPr/>
        </p:nvSpPr>
        <p:spPr>
          <a:xfrm>
            <a:off x="6344640" y="3830760"/>
            <a:ext cx="833040" cy="205920"/>
          </a:xfrm>
          <a:prstGeom prst="rect">
            <a:avLst/>
          </a:prstGeom>
          <a:solidFill>
            <a:srgbClr val="f8fafb"/>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327" name="Google Shape;473;p65"/>
          <p:cNvSpPr/>
          <p:nvPr/>
        </p:nvSpPr>
        <p:spPr>
          <a:xfrm>
            <a:off x="7487640" y="3830760"/>
            <a:ext cx="833040" cy="205920"/>
          </a:xfrm>
          <a:prstGeom prst="rect">
            <a:avLst/>
          </a:prstGeom>
          <a:solidFill>
            <a:srgbClr val="f8fafb"/>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328" name="Google Shape;474;p65"/>
          <p:cNvSpPr/>
          <p:nvPr/>
        </p:nvSpPr>
        <p:spPr>
          <a:xfrm>
            <a:off x="5277960" y="3732120"/>
            <a:ext cx="83304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Amit</a:t>
            </a:r>
            <a:endParaRPr b="0" lang="en-IN" sz="1400" spc="-1" strike="noStrike">
              <a:solidFill>
                <a:srgbClr val="ffffff"/>
              </a:solidFill>
              <a:latin typeface="Arial"/>
            </a:endParaRPr>
          </a:p>
        </p:txBody>
      </p:sp>
      <p:sp>
        <p:nvSpPr>
          <p:cNvPr id="329" name="Google Shape;475;p65"/>
          <p:cNvSpPr/>
          <p:nvPr/>
        </p:nvSpPr>
        <p:spPr>
          <a:xfrm>
            <a:off x="6501240" y="3768120"/>
            <a:ext cx="71316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Ravi</a:t>
            </a:r>
            <a:endParaRPr b="0" lang="en-IN" sz="1400" spc="-1" strike="noStrike">
              <a:solidFill>
                <a:srgbClr val="ffffff"/>
              </a:solidFill>
              <a:latin typeface="Arial"/>
            </a:endParaRPr>
          </a:p>
        </p:txBody>
      </p:sp>
      <p:sp>
        <p:nvSpPr>
          <p:cNvPr id="330" name="Google Shape;476;p65"/>
          <p:cNvSpPr/>
          <p:nvPr/>
        </p:nvSpPr>
        <p:spPr>
          <a:xfrm>
            <a:off x="7589880" y="3754800"/>
            <a:ext cx="172008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Kiran</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84" dur="indefinite" restart="never" nodeType="tmRoot">
          <p:childTnLst>
            <p:seq>
              <p:cTn id="285" dur="indefinite" nodeType="mainSeq">
                <p:childTnLst>
                  <p:par>
                    <p:cTn id="286" fill="hold">
                      <p:stCondLst>
                        <p:cond delay="indefinite"/>
                      </p:stCondLst>
                      <p:childTnLst>
                        <p:par>
                          <p:cTn id="287" fill="hold">
                            <p:stCondLst>
                              <p:cond delay="0"/>
                            </p:stCondLst>
                            <p:childTnLst>
                              <p:par>
                                <p:cTn id="288" nodeType="clickEffect" fill="hold" presetClass="entr" presetID="10">
                                  <p:stCondLst>
                                    <p:cond delay="0"/>
                                  </p:stCondLst>
                                  <p:childTnLst>
                                    <p:set>
                                      <p:cBhvr>
                                        <p:cTn id="289" dur="1" fill="hold">
                                          <p:stCondLst>
                                            <p:cond delay="0"/>
                                          </p:stCondLst>
                                        </p:cTn>
                                        <p:tgtEl>
                                          <p:spTgt spid="318"/>
                                        </p:tgtEl>
                                        <p:attrNameLst>
                                          <p:attrName>style.visibility</p:attrName>
                                        </p:attrNameLst>
                                      </p:cBhvr>
                                      <p:to>
                                        <p:strVal val="visible"/>
                                      </p:to>
                                    </p:set>
                                    <p:animEffect filter="fade" transition="in">
                                      <p:cBhvr additive="repl">
                                        <p:cTn id="290"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500" spc="-1" strike="noStrike">
                <a:solidFill>
                  <a:srgbClr val="ff4000"/>
                </a:solidFill>
                <a:latin typeface="Concert One"/>
                <a:ea typeface="Concert One"/>
              </a:rPr>
              <a:t>Let’s Understand With Example</a:t>
            </a:r>
            <a:endParaRPr b="0" lang="en-IN" sz="2500" spc="-1" strike="noStrike">
              <a:solidFill>
                <a:srgbClr val="000000"/>
              </a:solidFill>
              <a:latin typeface="Arial"/>
            </a:endParaRPr>
          </a:p>
        </p:txBody>
      </p:sp>
      <p:sp>
        <p:nvSpPr>
          <p:cNvPr id="857" name="Google Shape;1471;p182"/>
          <p:cNvSpPr/>
          <p:nvPr/>
        </p:nvSpPr>
        <p:spPr>
          <a:xfrm>
            <a:off x="2436840" y="1839600"/>
            <a:ext cx="5016600" cy="1640520"/>
          </a:xfrm>
          <a:prstGeom prst="rect">
            <a:avLst/>
          </a:prstGeom>
          <a:solidFill>
            <a:srgbClr val="2b2b2b"/>
          </a:solidFill>
          <a:ln w="0">
            <a:noFill/>
          </a:ln>
        </p:spPr>
        <p:style>
          <a:lnRef idx="0"/>
          <a:fillRef idx="0"/>
          <a:effectRef idx="0"/>
          <a:fontRef idx="minor"/>
        </p:style>
        <p:txBody>
          <a:bodyPr tIns="91440" bIns="91440" anchor="ctr">
            <a:noAutofit/>
          </a:bodyPr>
          <a:p>
            <a:pPr>
              <a:lnSpc>
                <a:spcPct val="100000"/>
              </a:lnSpc>
              <a:tabLst>
                <a:tab algn="l" pos="0"/>
              </a:tabLst>
            </a:pPr>
            <a:r>
              <a:rPr b="0" lang="en" sz="1700" spc="-1" strike="noStrike">
                <a:solidFill>
                  <a:srgbClr val="00ff00"/>
                </a:solidFill>
                <a:latin typeface="Courier New"/>
                <a:ea typeface="Courier New"/>
              </a:rPr>
              <a:t>public interface Animal {</a:t>
            </a:r>
            <a:endParaRPr b="0" lang="en-IN" sz="1700" spc="-1" strike="noStrike">
              <a:solidFill>
                <a:srgbClr val="ffffff"/>
              </a:solidFill>
              <a:latin typeface="Arial"/>
            </a:endParaRPr>
          </a:p>
          <a:p>
            <a:pPr>
              <a:lnSpc>
                <a:spcPct val="100000"/>
              </a:lnSpc>
              <a:tabLst>
                <a:tab algn="l" pos="0"/>
              </a:tabLst>
            </a:pPr>
            <a:r>
              <a:rPr b="0" lang="en" sz="1700" spc="-1" strike="noStrike">
                <a:solidFill>
                  <a:srgbClr val="00ff00"/>
                </a:solidFill>
                <a:latin typeface="Courier New"/>
                <a:ea typeface="Courier New"/>
              </a:rPr>
              <a:t>    </a:t>
            </a:r>
            <a:r>
              <a:rPr b="0" lang="en" sz="1700" spc="-1" strike="noStrike">
                <a:solidFill>
                  <a:srgbClr val="00ff00"/>
                </a:solidFill>
                <a:latin typeface="Courier New"/>
                <a:ea typeface="Courier New"/>
              </a:rPr>
              <a:t>void makeSound();</a:t>
            </a:r>
            <a:endParaRPr b="0" lang="en-IN" sz="1700" spc="-1" strike="noStrike">
              <a:solidFill>
                <a:srgbClr val="ffffff"/>
              </a:solidFill>
              <a:latin typeface="Arial"/>
            </a:endParaRPr>
          </a:p>
          <a:p>
            <a:pPr>
              <a:lnSpc>
                <a:spcPct val="100000"/>
              </a:lnSpc>
              <a:tabLst>
                <a:tab algn="l" pos="0"/>
              </a:tabLst>
            </a:pPr>
            <a:r>
              <a:rPr b="0" lang="en" sz="1700" spc="-1" strike="noStrike">
                <a:solidFill>
                  <a:srgbClr val="00ff00"/>
                </a:solidFill>
                <a:latin typeface="Courier New"/>
                <a:ea typeface="Courier New"/>
              </a:rPr>
              <a:t>    </a:t>
            </a:r>
            <a:r>
              <a:rPr b="0" lang="en" sz="1700" spc="-1" strike="noStrike">
                <a:solidFill>
                  <a:srgbClr val="00ff00"/>
                </a:solidFill>
                <a:latin typeface="Courier New"/>
                <a:ea typeface="Courier New"/>
              </a:rPr>
              <a:t>void eat();</a:t>
            </a:r>
            <a:endParaRPr b="0" lang="en-IN" sz="1700" spc="-1" strike="noStrike">
              <a:solidFill>
                <a:srgbClr val="ffffff"/>
              </a:solidFill>
              <a:latin typeface="Arial"/>
            </a:endParaRPr>
          </a:p>
          <a:p>
            <a:pPr>
              <a:lnSpc>
                <a:spcPct val="100000"/>
              </a:lnSpc>
              <a:tabLst>
                <a:tab algn="l" pos="0"/>
              </a:tabLst>
            </a:pPr>
            <a:r>
              <a:rPr b="0" lang="en" sz="1700" spc="-1" strike="noStrike">
                <a:solidFill>
                  <a:srgbClr val="00ff00"/>
                </a:solidFill>
                <a:latin typeface="Courier New"/>
                <a:ea typeface="Courier New"/>
              </a:rPr>
              <a:t>}</a:t>
            </a:r>
            <a:endParaRPr b="0" lang="en-IN" sz="1700" spc="-1" strike="noStrike">
              <a:solidFill>
                <a:srgbClr val="ffffff"/>
              </a:solidFill>
              <a:latin typeface="Arial"/>
            </a:endParaRPr>
          </a:p>
        </p:txBody>
      </p:sp>
      <p:sp>
        <p:nvSpPr>
          <p:cNvPr id="858" name="PlaceHolder 2"/>
          <p:cNvSpPr>
            <a:spLocks noGrp="1"/>
          </p:cNvSpPr>
          <p:nvPr>
            <p:ph type="title"/>
          </p:nvPr>
        </p:nvSpPr>
        <p:spPr>
          <a:xfrm>
            <a:off x="1598760" y="99936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0" lang="en" sz="2600" spc="-1" strike="noStrike">
                <a:solidFill>
                  <a:srgbClr val="9900ff"/>
                </a:solidFill>
                <a:latin typeface="Concert One"/>
                <a:ea typeface="Concert One"/>
              </a:rPr>
              <a:t>Interface declaration</a:t>
            </a:r>
            <a:endParaRPr b="0" lang="en-IN" sz="2600" spc="-1" strike="noStrike">
              <a:solidFill>
                <a:srgbClr val="000000"/>
              </a:solidFill>
              <a:latin typeface="Arial"/>
            </a:endParaRPr>
          </a:p>
        </p:txBody>
      </p:sp>
      <p:sp>
        <p:nvSpPr>
          <p:cNvPr id="859" name="Google Shape;1473;p182"/>
          <p:cNvSpPr/>
          <p:nvPr/>
        </p:nvSpPr>
        <p:spPr>
          <a:xfrm>
            <a:off x="2436840" y="3693600"/>
            <a:ext cx="4970520" cy="639720"/>
          </a:xfrm>
          <a:prstGeom prst="rect">
            <a:avLst/>
          </a:prstGeom>
          <a:solidFill>
            <a:srgbClr val="b6d7a8"/>
          </a:solidFill>
          <a:ln w="0">
            <a:noFill/>
          </a:ln>
        </p:spPr>
        <p:style>
          <a:lnRef idx="0"/>
          <a:fillRef idx="0"/>
          <a:effectRef idx="0"/>
          <a:fontRef idx="minor"/>
        </p:style>
        <p:txBody>
          <a:bodyPr tIns="91440" bIns="91440" anchor="t">
            <a:spAutoFit/>
          </a:bodyPr>
          <a:p>
            <a:pPr algn="ctr">
              <a:lnSpc>
                <a:spcPct val="100000"/>
              </a:lnSpc>
              <a:tabLst>
                <a:tab algn="l" pos="0"/>
              </a:tabLst>
            </a:pPr>
            <a:r>
              <a:rPr b="1" lang="en" sz="1500" spc="-1" strike="noStrike">
                <a:solidFill>
                  <a:srgbClr val="0000ff"/>
                </a:solidFill>
                <a:latin typeface="Courier New"/>
                <a:ea typeface="Courier New"/>
              </a:rPr>
              <a:t>//Both the above methods are by default public and abstract</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56" dur="indefinite" restart="never" nodeType="tmRoot">
          <p:childTnLst>
            <p:seq>
              <p:cTn id="2257" dur="indefinite" nodeType="mainSeq">
                <p:childTnLst>
                  <p:par>
                    <p:cTn id="2258" fill="hold">
                      <p:stCondLst>
                        <p:cond delay="indefinite"/>
                      </p:stCondLst>
                      <p:childTnLst>
                        <p:par>
                          <p:cTn id="2259" fill="hold">
                            <p:stCondLst>
                              <p:cond delay="0"/>
                            </p:stCondLst>
                            <p:childTnLst>
                              <p:par>
                                <p:cTn id="2260" nodeType="clickEffect" fill="hold" presetClass="entr" presetID="10">
                                  <p:stCondLst>
                                    <p:cond delay="0"/>
                                  </p:stCondLst>
                                  <p:childTnLst>
                                    <p:set>
                                      <p:cBhvr>
                                        <p:cTn id="2261" dur="1" fill="hold">
                                          <p:stCondLst>
                                            <p:cond delay="0"/>
                                          </p:stCondLst>
                                        </p:cTn>
                                        <p:tgtEl>
                                          <p:spTgt spid="857"/>
                                        </p:tgtEl>
                                        <p:attrNameLst>
                                          <p:attrName>style.visibility</p:attrName>
                                        </p:attrNameLst>
                                      </p:cBhvr>
                                      <p:to>
                                        <p:strVal val="visible"/>
                                      </p:to>
                                    </p:set>
                                    <p:animEffect filter="fade" transition="in">
                                      <p:cBhvr additive="repl">
                                        <p:cTn id="2262" dur="1000"/>
                                        <p:tgtEl>
                                          <p:spTgt spid="857"/>
                                        </p:tgtEl>
                                      </p:cBhvr>
                                    </p:animEffect>
                                  </p:childTnLst>
                                </p:cTn>
                              </p:par>
                            </p:childTnLst>
                          </p:cTn>
                        </p:par>
                      </p:childTnLst>
                    </p:cTn>
                  </p:par>
                  <p:par>
                    <p:cTn id="2263" fill="hold">
                      <p:stCondLst>
                        <p:cond delay="indefinite"/>
                      </p:stCondLst>
                      <p:childTnLst>
                        <p:par>
                          <p:cTn id="2264" fill="hold">
                            <p:stCondLst>
                              <p:cond delay="0"/>
                            </p:stCondLst>
                            <p:childTnLst>
                              <p:par>
                                <p:cTn id="2265" nodeType="clickEffect" fill="hold" presetClass="entr" presetID="10">
                                  <p:stCondLst>
                                    <p:cond delay="0"/>
                                  </p:stCondLst>
                                  <p:childTnLst>
                                    <p:set>
                                      <p:cBhvr>
                                        <p:cTn id="2266" dur="1" fill="hold">
                                          <p:stCondLst>
                                            <p:cond delay="0"/>
                                          </p:stCondLst>
                                        </p:cTn>
                                        <p:tgtEl>
                                          <p:spTgt spid="859"/>
                                        </p:tgtEl>
                                        <p:attrNameLst>
                                          <p:attrName>style.visibility</p:attrName>
                                        </p:attrNameLst>
                                      </p:cBhvr>
                                      <p:to>
                                        <p:strVal val="visible"/>
                                      </p:to>
                                    </p:set>
                                    <p:animEffect filter="fade" transition="in">
                                      <p:cBhvr additive="repl">
                                        <p:cTn id="2267"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200" spc="-1" strike="noStrike">
                <a:solidFill>
                  <a:srgbClr val="ff4000"/>
                </a:solidFill>
                <a:latin typeface="Concert One"/>
                <a:ea typeface="Concert One"/>
              </a:rPr>
              <a:t>Let’s Understand With Example</a:t>
            </a:r>
            <a:endParaRPr b="0" lang="en-IN" sz="2200" spc="-1" strike="noStrike">
              <a:solidFill>
                <a:srgbClr val="000000"/>
              </a:solidFill>
              <a:latin typeface="Arial"/>
            </a:endParaRPr>
          </a:p>
        </p:txBody>
      </p:sp>
      <p:sp>
        <p:nvSpPr>
          <p:cNvPr id="861" name="Google Shape;1479;p183"/>
          <p:cNvSpPr/>
          <p:nvPr/>
        </p:nvSpPr>
        <p:spPr>
          <a:xfrm>
            <a:off x="1404720" y="1524600"/>
            <a:ext cx="6923520" cy="274428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public class Elephant implements Animal {</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@Override</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public void makeSound() {</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System.out.println("Trumpet!");</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@Override</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public void eat() {</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System.out.println("Elephant eats grasses and leaves");</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    </a:t>
            </a:r>
            <a:r>
              <a:rPr b="0" lang="en" sz="1400" spc="-1" strike="noStrike">
                <a:solidFill>
                  <a:srgbClr val="00ff00"/>
                </a:solidFill>
                <a:latin typeface="Courier New"/>
                <a:ea typeface="Courier New"/>
              </a:rPr>
              <a:t>}</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ff00"/>
                </a:solidFill>
                <a:latin typeface="Courier New"/>
                <a:ea typeface="Courier New"/>
              </a:rPr>
              <a:t>}</a:t>
            </a:r>
            <a:endParaRPr b="0" lang="en-IN" sz="1400" spc="-1" strike="noStrike">
              <a:solidFill>
                <a:srgbClr val="ffffff"/>
              </a:solidFill>
              <a:latin typeface="Arial"/>
            </a:endParaRPr>
          </a:p>
        </p:txBody>
      </p:sp>
      <p:sp>
        <p:nvSpPr>
          <p:cNvPr id="862" name="PlaceHolder 2"/>
          <p:cNvSpPr>
            <a:spLocks noGrp="1"/>
          </p:cNvSpPr>
          <p:nvPr>
            <p:ph type="title"/>
          </p:nvPr>
        </p:nvSpPr>
        <p:spPr>
          <a:xfrm>
            <a:off x="1404720" y="93996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1" lang="en" sz="2000" spc="-1" strike="noStrike">
                <a:solidFill>
                  <a:srgbClr val="9900ff"/>
                </a:solidFill>
                <a:latin typeface="Concert One"/>
                <a:ea typeface="Concert One"/>
              </a:rPr>
              <a:t>Entity class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68" dur="indefinite" restart="never" nodeType="tmRoot">
          <p:childTnLst>
            <p:seq>
              <p:cTn id="2269" dur="indefinite" nodeType="mainSeq">
                <p:childTnLst>
                  <p:par>
                    <p:cTn id="2270" fill="hold">
                      <p:stCondLst>
                        <p:cond delay="indefinite"/>
                      </p:stCondLst>
                      <p:childTnLst>
                        <p:par>
                          <p:cTn id="2271" fill="hold">
                            <p:stCondLst>
                              <p:cond delay="0"/>
                            </p:stCondLst>
                            <p:childTnLst>
                              <p:par>
                                <p:cTn id="2272" nodeType="clickEffect" fill="hold" presetClass="entr" presetID="10">
                                  <p:stCondLst>
                                    <p:cond delay="0"/>
                                  </p:stCondLst>
                                  <p:childTnLst>
                                    <p:set>
                                      <p:cBhvr>
                                        <p:cTn id="2273" dur="1" fill="hold">
                                          <p:stCondLst>
                                            <p:cond delay="0"/>
                                          </p:stCondLst>
                                        </p:cTn>
                                        <p:tgtEl>
                                          <p:spTgt spid="861"/>
                                        </p:tgtEl>
                                        <p:attrNameLst>
                                          <p:attrName>style.visibility</p:attrName>
                                        </p:attrNameLst>
                                      </p:cBhvr>
                                      <p:to>
                                        <p:strVal val="visible"/>
                                      </p:to>
                                    </p:set>
                                    <p:animEffect filter="fade" transition="in">
                                      <p:cBhvr additive="repl">
                                        <p:cTn id="2274"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200" spc="-1" strike="noStrike">
                <a:solidFill>
                  <a:srgbClr val="ff4000"/>
                </a:solidFill>
                <a:latin typeface="Concert One"/>
                <a:ea typeface="Concert One"/>
              </a:rPr>
              <a:t>Let’s Understand With Example</a:t>
            </a:r>
            <a:endParaRPr b="0" lang="en-IN" sz="2200" spc="-1" strike="noStrike">
              <a:solidFill>
                <a:srgbClr val="000000"/>
              </a:solidFill>
              <a:latin typeface="Arial"/>
            </a:endParaRPr>
          </a:p>
        </p:txBody>
      </p:sp>
      <p:sp>
        <p:nvSpPr>
          <p:cNvPr id="864" name="Google Shape;1486;p184"/>
          <p:cNvSpPr/>
          <p:nvPr/>
        </p:nvSpPr>
        <p:spPr>
          <a:xfrm>
            <a:off x="1797120" y="1524600"/>
            <a:ext cx="6010920" cy="292572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public class Lion implements Animal {</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@Override</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public void makeSound() {</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System.out.println("Roar!");</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a:t>
            </a:r>
            <a:endParaRPr b="0" lang="en-IN" sz="1500" spc="-1" strike="noStrike">
              <a:solidFill>
                <a:srgbClr val="ffffff"/>
              </a:solidFill>
              <a:latin typeface="Arial"/>
            </a:endParaRPr>
          </a:p>
          <a:p>
            <a:pPr>
              <a:lnSpc>
                <a:spcPct val="100000"/>
              </a:lnSpc>
              <a:tabLst>
                <a:tab algn="l" pos="0"/>
              </a:tabLst>
            </a:pP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@Override</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public void eat() {</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System.out.println("Lion eats flesh");</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a:t>
            </a:r>
            <a:endParaRPr b="0" lang="en-IN" sz="1500" spc="-1" strike="noStrike">
              <a:solidFill>
                <a:srgbClr val="ffffff"/>
              </a:solidFill>
              <a:latin typeface="Arial"/>
            </a:endParaRPr>
          </a:p>
        </p:txBody>
      </p:sp>
      <p:sp>
        <p:nvSpPr>
          <p:cNvPr id="865" name="PlaceHolder 2"/>
          <p:cNvSpPr>
            <a:spLocks noGrp="1"/>
          </p:cNvSpPr>
          <p:nvPr>
            <p:ph type="title"/>
          </p:nvPr>
        </p:nvSpPr>
        <p:spPr>
          <a:xfrm>
            <a:off x="1404720" y="93996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1" lang="en" sz="2000" spc="-1" strike="noStrike">
                <a:solidFill>
                  <a:srgbClr val="9900ff"/>
                </a:solidFill>
                <a:latin typeface="Concert One"/>
                <a:ea typeface="Concert One"/>
              </a:rPr>
              <a:t>Entity class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75" dur="indefinite" restart="never" nodeType="tmRoot">
          <p:childTnLst>
            <p:seq>
              <p:cTn id="2276" dur="indefinite" nodeType="mainSeq">
                <p:childTnLst>
                  <p:par>
                    <p:cTn id="2277" fill="hold">
                      <p:stCondLst>
                        <p:cond delay="indefinite"/>
                      </p:stCondLst>
                      <p:childTnLst>
                        <p:par>
                          <p:cTn id="2278" fill="hold">
                            <p:stCondLst>
                              <p:cond delay="0"/>
                            </p:stCondLst>
                            <p:childTnLst>
                              <p:par>
                                <p:cTn id="2279" nodeType="clickEffect" fill="hold" presetClass="entr" presetID="10">
                                  <p:stCondLst>
                                    <p:cond delay="0"/>
                                  </p:stCondLst>
                                  <p:childTnLst>
                                    <p:set>
                                      <p:cBhvr>
                                        <p:cTn id="2280" dur="1" fill="hold">
                                          <p:stCondLst>
                                            <p:cond delay="0"/>
                                          </p:stCondLst>
                                        </p:cTn>
                                        <p:tgtEl>
                                          <p:spTgt spid="864"/>
                                        </p:tgtEl>
                                        <p:attrNameLst>
                                          <p:attrName>style.visibility</p:attrName>
                                        </p:attrNameLst>
                                      </p:cBhvr>
                                      <p:to>
                                        <p:strVal val="visible"/>
                                      </p:to>
                                    </p:set>
                                    <p:animEffect filter="fade" transition="in">
                                      <p:cBhvr additive="repl">
                                        <p:cTn id="2281"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1404720" y="2066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400" spc="-1" strike="noStrike">
                <a:solidFill>
                  <a:srgbClr val="ff4000"/>
                </a:solidFill>
                <a:latin typeface="Concert One"/>
                <a:ea typeface="Concert One"/>
              </a:rPr>
              <a:t>Let’s Understand With Example</a:t>
            </a:r>
            <a:endParaRPr b="0" lang="en-IN" sz="2400" spc="-1" strike="noStrike">
              <a:solidFill>
                <a:srgbClr val="000000"/>
              </a:solidFill>
              <a:latin typeface="Arial"/>
            </a:endParaRPr>
          </a:p>
        </p:txBody>
      </p:sp>
      <p:sp>
        <p:nvSpPr>
          <p:cNvPr id="867" name="Google Shape;1493;p185"/>
          <p:cNvSpPr/>
          <p:nvPr/>
        </p:nvSpPr>
        <p:spPr>
          <a:xfrm>
            <a:off x="2329920" y="1459440"/>
            <a:ext cx="5044320" cy="315432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0" lang="en" sz="1500" spc="-1" strike="noStrike">
                <a:solidFill>
                  <a:srgbClr val="00ff00"/>
                </a:solidFill>
                <a:latin typeface="Courier New"/>
                <a:ea typeface="Courier New"/>
              </a:rPr>
              <a:t>class UseAnimal{</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public static void main(Sring []args){</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Animal obj;</a:t>
            </a:r>
            <a:endParaRPr b="0" lang="en-IN" sz="1500" spc="-1" strike="noStrike">
              <a:solidFill>
                <a:srgbClr val="ffffff"/>
              </a:solidFill>
              <a:latin typeface="Arial"/>
            </a:endParaRPr>
          </a:p>
          <a:p>
            <a:pPr>
              <a:lnSpc>
                <a:spcPct val="100000"/>
              </a:lnSpc>
              <a:tabLst>
                <a:tab algn="l" pos="0"/>
              </a:tabLst>
            </a:pP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 new Elephant();</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obj.makeSound();</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obj.eat();</a:t>
            </a:r>
            <a:endParaRPr b="0" lang="en-IN" sz="1500" spc="-1" strike="noStrike">
              <a:solidFill>
                <a:srgbClr val="ffffff"/>
              </a:solidFill>
              <a:latin typeface="Arial"/>
            </a:endParaRPr>
          </a:p>
          <a:p>
            <a:pPr>
              <a:lnSpc>
                <a:spcPct val="100000"/>
              </a:lnSpc>
              <a:tabLst>
                <a:tab algn="l" pos="0"/>
              </a:tabLst>
            </a:pP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 new Lion();</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obj.makeSound();</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obj.eat();</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   </a:t>
            </a:r>
            <a:r>
              <a:rPr b="0" lang="en" sz="1500" spc="-1" strike="noStrike">
                <a:solidFill>
                  <a:srgbClr val="00ff00"/>
                </a:solidFill>
                <a:latin typeface="Courier New"/>
                <a:ea typeface="Courier New"/>
              </a:rPr>
              <a:t>}</a:t>
            </a:r>
            <a:endParaRPr b="0" lang="en-IN" sz="1500" spc="-1" strike="noStrike">
              <a:solidFill>
                <a:srgbClr val="ffffff"/>
              </a:solidFill>
              <a:latin typeface="Arial"/>
            </a:endParaRPr>
          </a:p>
          <a:p>
            <a:pPr>
              <a:lnSpc>
                <a:spcPct val="100000"/>
              </a:lnSpc>
              <a:tabLst>
                <a:tab algn="l" pos="0"/>
              </a:tabLst>
            </a:pPr>
            <a:r>
              <a:rPr b="0" lang="en" sz="1500" spc="-1" strike="noStrike">
                <a:solidFill>
                  <a:srgbClr val="00ff00"/>
                </a:solidFill>
                <a:latin typeface="Courier New"/>
                <a:ea typeface="Courier New"/>
              </a:rPr>
              <a:t>}</a:t>
            </a:r>
            <a:endParaRPr b="0" lang="en-IN" sz="1500" spc="-1" strike="noStrike">
              <a:solidFill>
                <a:srgbClr val="ffffff"/>
              </a:solidFill>
              <a:latin typeface="Arial"/>
            </a:endParaRPr>
          </a:p>
        </p:txBody>
      </p:sp>
      <p:sp>
        <p:nvSpPr>
          <p:cNvPr id="868" name="PlaceHolder 2"/>
          <p:cNvSpPr>
            <a:spLocks noGrp="1"/>
          </p:cNvSpPr>
          <p:nvPr>
            <p:ph type="title"/>
          </p:nvPr>
        </p:nvSpPr>
        <p:spPr>
          <a:xfrm>
            <a:off x="1404720" y="74088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0" lang="en" sz="2300" spc="-1" strike="noStrike">
                <a:solidFill>
                  <a:srgbClr val="9900ff"/>
                </a:solidFill>
                <a:latin typeface="Concert One"/>
                <a:ea typeface="Concert One"/>
              </a:rPr>
              <a:t>Driver class</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82" dur="indefinite" restart="never" nodeType="tmRoot">
          <p:childTnLst>
            <p:seq>
              <p:cTn id="2283" dur="indefinite" nodeType="mainSeq">
                <p:childTnLst>
                  <p:par>
                    <p:cTn id="2284" fill="hold">
                      <p:stCondLst>
                        <p:cond delay="indefinite"/>
                      </p:stCondLst>
                      <p:childTnLst>
                        <p:par>
                          <p:cTn id="2285" fill="hold">
                            <p:stCondLst>
                              <p:cond delay="0"/>
                            </p:stCondLst>
                            <p:childTnLst>
                              <p:par>
                                <p:cTn id="2286" nodeType="clickEffect" fill="hold" presetClass="entr" presetID="10">
                                  <p:stCondLst>
                                    <p:cond delay="0"/>
                                  </p:stCondLst>
                                  <p:childTnLst>
                                    <p:set>
                                      <p:cBhvr>
                                        <p:cTn id="2287" dur="1" fill="hold">
                                          <p:stCondLst>
                                            <p:cond delay="0"/>
                                          </p:stCondLst>
                                        </p:cTn>
                                        <p:tgtEl>
                                          <p:spTgt spid="867"/>
                                        </p:tgtEl>
                                        <p:attrNameLst>
                                          <p:attrName>style.visibility</p:attrName>
                                        </p:attrNameLst>
                                      </p:cBhvr>
                                      <p:to>
                                        <p:strVal val="visible"/>
                                      </p:to>
                                    </p:set>
                                    <p:animEffect filter="fade" transition="in">
                                      <p:cBhvr additive="repl">
                                        <p:cTn id="2288" dur="10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870"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Part-25</a:t>
            </a:r>
            <a:endParaRPr b="0" lang="en-IN" sz="4500" spc="-1" strike="noStrike">
              <a:solidFill>
                <a:srgbClr val="000000"/>
              </a:solidFill>
              <a:latin typeface="Arial"/>
            </a:endParaRPr>
          </a:p>
        </p:txBody>
      </p:sp>
      <p:pic>
        <p:nvPicPr>
          <p:cNvPr id="871" name="Google Shape;1501;p186" descr=""/>
          <p:cNvPicPr/>
          <p:nvPr/>
        </p:nvPicPr>
        <p:blipFill>
          <a:blip r:embed="rId1">
            <a:alphaModFix amt="56000"/>
          </a:blip>
          <a:stretch/>
        </p:blipFill>
        <p:spPr>
          <a:xfrm rot="10800000">
            <a:off x="2800080" y="3751920"/>
            <a:ext cx="3543840" cy="216000"/>
          </a:xfrm>
          <a:prstGeom prst="rect">
            <a:avLst/>
          </a:prstGeom>
          <a:ln w="0">
            <a:noFill/>
          </a:ln>
        </p:spPr>
      </p:pic>
      <p:pic>
        <p:nvPicPr>
          <p:cNvPr id="872" name="Google Shape;1502;p186" descr=""/>
          <p:cNvPicPr/>
          <p:nvPr/>
        </p:nvPicPr>
        <p:blipFill>
          <a:blip r:embed="rId2"/>
          <a:srcRect l="0" t="16974" r="8891" b="21017"/>
          <a:stretch/>
        </p:blipFill>
        <p:spPr>
          <a:xfrm rot="10800000">
            <a:off x="796680" y="1299960"/>
            <a:ext cx="2589120" cy="1209960"/>
          </a:xfrm>
          <a:prstGeom prst="rect">
            <a:avLst/>
          </a:prstGeom>
          <a:ln w="0">
            <a:noFill/>
          </a:ln>
        </p:spPr>
      </p:pic>
      <p:sp>
        <p:nvSpPr>
          <p:cNvPr id="873" name="PlaceHolder 3"/>
          <p:cNvSpPr>
            <a:spLocks noGrp="1"/>
          </p:cNvSpPr>
          <p:nvPr>
            <p:ph type="subTitle"/>
          </p:nvPr>
        </p:nvSpPr>
        <p:spPr>
          <a:xfrm>
            <a:off x="1239480" y="1600920"/>
            <a:ext cx="1703160" cy="428040"/>
          </a:xfrm>
          <a:prstGeom prst="rect">
            <a:avLst/>
          </a:prstGeom>
          <a:noFill/>
          <a:ln w="0">
            <a:noFill/>
          </a:ln>
        </p:spPr>
        <p:txBody>
          <a:bodyPr lIns="91440" rIns="91440" tIns="91440" bIns="91440" anchor="t">
            <a:noAutofit/>
          </a:bodyPr>
          <a:p>
            <a:pPr algn="ctr">
              <a:lnSpc>
                <a:spcPct val="80000"/>
              </a:lnSpc>
              <a:tabLst>
                <a:tab algn="l" pos="0"/>
              </a:tabLst>
            </a:pPr>
            <a:r>
              <a:rPr b="0" lang="en" sz="1300" spc="-1" strike="noStrike">
                <a:solidFill>
                  <a:srgbClr val="2b2b2b"/>
                </a:solidFill>
                <a:latin typeface="Roboto Mono Medium"/>
                <a:ea typeface="Roboto Mono Medium"/>
              </a:rPr>
              <a:t>Abstract Class</a:t>
            </a:r>
            <a:endParaRPr b="0" lang="en-IN" sz="1300" spc="-1" strike="noStrike">
              <a:solidFill>
                <a:srgbClr val="ffffff"/>
              </a:solidFill>
              <a:latin typeface="Arial"/>
            </a:endParaRPr>
          </a:p>
          <a:p>
            <a:pPr algn="ctr">
              <a:lnSpc>
                <a:spcPct val="100000"/>
              </a:lnSpc>
              <a:tabLst>
                <a:tab algn="l" pos="0"/>
              </a:tabLst>
            </a:pPr>
            <a:r>
              <a:rPr b="0" lang="en" sz="1300" spc="-1" strike="noStrike">
                <a:solidFill>
                  <a:srgbClr val="2b2b2b"/>
                </a:solidFill>
                <a:latin typeface="Roboto Mono Medium"/>
                <a:ea typeface="Roboto Mono Medium"/>
              </a:rPr>
              <a:t>vs</a:t>
            </a:r>
            <a:endParaRPr b="0" lang="en-IN" sz="1300" spc="-1" strike="noStrike">
              <a:solidFill>
                <a:srgbClr val="ffffff"/>
              </a:solidFill>
              <a:latin typeface="Arial"/>
            </a:endParaRPr>
          </a:p>
          <a:p>
            <a:pPr algn="ctr">
              <a:lnSpc>
                <a:spcPct val="100000"/>
              </a:lnSpc>
              <a:tabLst>
                <a:tab algn="l" pos="0"/>
              </a:tabLst>
            </a:pPr>
            <a:r>
              <a:rPr b="0" lang="en" sz="1300" spc="-1" strike="noStrike">
                <a:solidFill>
                  <a:srgbClr val="2b2b2b"/>
                </a:solidFill>
                <a:latin typeface="Roboto Mono Medium"/>
                <a:ea typeface="Roboto Mono Medium"/>
              </a:rPr>
              <a:t> </a:t>
            </a:r>
            <a:r>
              <a:rPr b="0" lang="en" sz="1300" spc="-1" strike="noStrike">
                <a:solidFill>
                  <a:srgbClr val="2b2b2b"/>
                </a:solidFill>
                <a:latin typeface="Roboto Mono Medium"/>
                <a:ea typeface="Roboto Mono Medium"/>
              </a:rPr>
              <a:t>Interface</a:t>
            </a: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1272600" y="658800"/>
            <a:ext cx="281196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Abstract Class</a:t>
            </a:r>
            <a:endParaRPr b="0" lang="en-IN" sz="2800" spc="-1" strike="noStrike">
              <a:solidFill>
                <a:srgbClr val="000000"/>
              </a:solidFill>
              <a:latin typeface="Arial"/>
            </a:endParaRPr>
          </a:p>
        </p:txBody>
      </p:sp>
      <p:sp>
        <p:nvSpPr>
          <p:cNvPr id="875" name="PlaceHolder 2"/>
          <p:cNvSpPr>
            <a:spLocks noGrp="1"/>
          </p:cNvSpPr>
          <p:nvPr>
            <p:ph type="title"/>
          </p:nvPr>
        </p:nvSpPr>
        <p:spPr>
          <a:xfrm>
            <a:off x="5675400" y="65880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Interface</a:t>
            </a:r>
            <a:endParaRPr b="0" lang="en-IN" sz="2800" spc="-1" strike="noStrike">
              <a:solidFill>
                <a:srgbClr val="000000"/>
              </a:solidFill>
              <a:latin typeface="Arial"/>
            </a:endParaRPr>
          </a:p>
        </p:txBody>
      </p:sp>
      <p:graphicFrame>
        <p:nvGraphicFramePr>
          <p:cNvPr id="876" name="Google Shape;1510;p187"/>
          <p:cNvGraphicFramePr/>
          <p:nvPr/>
        </p:nvGraphicFramePr>
        <p:xfrm>
          <a:off x="757440" y="1455480"/>
          <a:ext cx="7629120" cy="2959920"/>
        </p:xfrm>
        <a:graphic>
          <a:graphicData uri="http://schemas.openxmlformats.org/drawingml/2006/table">
            <a:tbl>
              <a:tblPr/>
              <a:tblGrid>
                <a:gridCol w="3814560"/>
                <a:gridCol w="3814560"/>
              </a:tblGrid>
              <a:tr h="1216800">
                <a:tc>
                  <a:txBody>
                    <a:bodyPr lIns="91080" rIns="91080" tIns="91080" bIns="91080" anchor="ctr">
                      <a:noAutofit/>
                    </a:bodyPr>
                    <a:p>
                      <a:pPr algn="just">
                        <a:lnSpc>
                          <a:spcPct val="115000"/>
                        </a:lnSpc>
                        <a:tabLst>
                          <a:tab algn="l" pos="0"/>
                        </a:tabLst>
                      </a:pPr>
                      <a:r>
                        <a:rPr b="0" lang="en" sz="1300" spc="-1" strike="noStrike">
                          <a:solidFill>
                            <a:srgbClr val="333333"/>
                          </a:solidFill>
                          <a:latin typeface="Roboto"/>
                          <a:ea typeface="Roboto"/>
                        </a:rPr>
                        <a:t>1) Abstract class can </a:t>
                      </a:r>
                      <a:r>
                        <a:rPr b="1" lang="en" sz="1300" spc="-1" strike="noStrike">
                          <a:solidFill>
                            <a:srgbClr val="333333"/>
                          </a:solidFill>
                          <a:latin typeface="Roboto"/>
                          <a:ea typeface="Roboto"/>
                        </a:rPr>
                        <a:t>have abstract and non-abstract</a:t>
                      </a:r>
                      <a:r>
                        <a:rPr b="0" lang="en" sz="1300" spc="-1" strike="noStrike">
                          <a:solidFill>
                            <a:srgbClr val="333333"/>
                          </a:solidFill>
                          <a:latin typeface="Roboto"/>
                          <a:ea typeface="Roboto"/>
                        </a:rPr>
                        <a:t> methods.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nSpc>
                          <a:spcPct val="115000"/>
                        </a:lnSpc>
                        <a:spcAft>
                          <a:spcPts val="1599"/>
                        </a:spcAft>
                        <a:tabLst>
                          <a:tab algn="l" pos="0"/>
                        </a:tabLst>
                      </a:pPr>
                      <a:r>
                        <a:rPr b="0" lang="en" sz="1300" spc="-1" strike="noStrike">
                          <a:solidFill>
                            <a:srgbClr val="333333"/>
                          </a:solidFill>
                          <a:latin typeface="Roboto"/>
                          <a:ea typeface="Roboto"/>
                        </a:rPr>
                        <a:t>1)  Interface can have </a:t>
                      </a:r>
                      <a:r>
                        <a:rPr b="1" lang="en" sz="1300" spc="-1" strike="noStrike">
                          <a:solidFill>
                            <a:srgbClr val="333333"/>
                          </a:solidFill>
                          <a:latin typeface="Roboto"/>
                          <a:ea typeface="Roboto"/>
                        </a:rPr>
                        <a:t>only abstract</a:t>
                      </a:r>
                      <a:r>
                        <a:rPr b="0" lang="en" sz="1300" spc="-1" strike="noStrike">
                          <a:solidFill>
                            <a:srgbClr val="333333"/>
                          </a:solidFill>
                          <a:latin typeface="Roboto"/>
                          <a:ea typeface="Roboto"/>
                        </a:rPr>
                        <a:t> methods. Since Java 8, it can have </a:t>
                      </a:r>
                      <a:r>
                        <a:rPr b="1" lang="en" sz="1300" spc="-1" strike="noStrike">
                          <a:solidFill>
                            <a:srgbClr val="333333"/>
                          </a:solidFill>
                          <a:latin typeface="Roboto"/>
                          <a:ea typeface="Roboto"/>
                        </a:rPr>
                        <a:t>default and static methods</a:t>
                      </a:r>
                      <a:r>
                        <a:rPr b="0" lang="en" sz="1300" spc="-1" strike="noStrike">
                          <a:solidFill>
                            <a:srgbClr val="333333"/>
                          </a:solidFill>
                          <a:latin typeface="Roboto"/>
                          <a:ea typeface="Roboto"/>
                        </a:rPr>
                        <a:t> also.</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871560">
                <a:tc>
                  <a:txBody>
                    <a:bodyPr lIns="91080" rIns="91080" tIns="91080" bIns="91080" anchor="ctr">
                      <a:noAutofit/>
                    </a:bodyPr>
                    <a:p>
                      <a:pPr algn="just">
                        <a:lnSpc>
                          <a:spcPct val="115000"/>
                        </a:lnSpc>
                        <a:tabLst>
                          <a:tab algn="l" pos="0"/>
                        </a:tabLst>
                      </a:pPr>
                      <a:r>
                        <a:rPr b="0" lang="en" sz="1300" spc="-1" strike="noStrike">
                          <a:solidFill>
                            <a:srgbClr val="333333"/>
                          </a:solidFill>
                          <a:latin typeface="Roboto"/>
                          <a:ea typeface="Roboto"/>
                        </a:rPr>
                        <a:t>2) Abstract class </a:t>
                      </a:r>
                      <a:r>
                        <a:rPr b="1" lang="en" sz="1300" spc="-1" strike="noStrike">
                          <a:solidFill>
                            <a:srgbClr val="333333"/>
                          </a:solidFill>
                          <a:latin typeface="Roboto"/>
                          <a:ea typeface="Roboto"/>
                        </a:rPr>
                        <a:t>doesn't support multiple inheritance</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15000"/>
                        </a:lnSpc>
                        <a:tabLst>
                          <a:tab algn="l" pos="0"/>
                        </a:tabLst>
                      </a:pPr>
                      <a:r>
                        <a:rPr b="0" lang="en" sz="1300" spc="-1" strike="noStrike">
                          <a:solidFill>
                            <a:srgbClr val="333333"/>
                          </a:solidFill>
                          <a:latin typeface="Roboto"/>
                          <a:ea typeface="Roboto"/>
                        </a:rPr>
                        <a:t>2) Interface </a:t>
                      </a:r>
                      <a:r>
                        <a:rPr b="1" lang="en" sz="1300" spc="-1" strike="noStrike">
                          <a:solidFill>
                            <a:srgbClr val="333333"/>
                          </a:solidFill>
                          <a:latin typeface="Roboto"/>
                          <a:ea typeface="Roboto"/>
                        </a:rPr>
                        <a:t>supports multiple inheritance</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871560">
                <a:tc>
                  <a:txBody>
                    <a:bodyPr lIns="91080" rIns="91080" tIns="91080" bIns="91080" anchor="ctr">
                      <a:noAutofit/>
                    </a:bodyPr>
                    <a:p>
                      <a:pPr algn="just">
                        <a:lnSpc>
                          <a:spcPct val="115000"/>
                        </a:lnSpc>
                        <a:tabLst>
                          <a:tab algn="l" pos="0"/>
                        </a:tabLst>
                      </a:pPr>
                      <a:r>
                        <a:rPr b="0" lang="en" sz="1300" spc="-1" strike="noStrike">
                          <a:solidFill>
                            <a:srgbClr val="333333"/>
                          </a:solidFill>
                          <a:latin typeface="Roboto"/>
                          <a:ea typeface="Roboto"/>
                        </a:rPr>
                        <a:t>3) Abstract class </a:t>
                      </a:r>
                      <a:r>
                        <a:rPr b="1" lang="en" sz="1300" spc="-1" strike="noStrike">
                          <a:solidFill>
                            <a:srgbClr val="333333"/>
                          </a:solidFill>
                          <a:latin typeface="Roboto"/>
                          <a:ea typeface="Roboto"/>
                        </a:rPr>
                        <a:t>can have final, non-final, static and non-static variables</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15000"/>
                        </a:lnSpc>
                        <a:tabLst>
                          <a:tab algn="l" pos="0"/>
                        </a:tabLst>
                      </a:pPr>
                      <a:r>
                        <a:rPr b="0" lang="en" sz="1300" spc="-1" strike="noStrike">
                          <a:solidFill>
                            <a:srgbClr val="333333"/>
                          </a:solidFill>
                          <a:latin typeface="Roboto"/>
                          <a:ea typeface="Roboto"/>
                        </a:rPr>
                        <a:t>3) Interface has </a:t>
                      </a:r>
                      <a:r>
                        <a:rPr b="1" lang="en" sz="1300" spc="-1" strike="noStrike">
                          <a:solidFill>
                            <a:srgbClr val="333333"/>
                          </a:solidFill>
                          <a:latin typeface="Roboto"/>
                          <a:ea typeface="Roboto"/>
                        </a:rPr>
                        <a:t>only static and final variables</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timing>
    <p:tnLst>
      <p:par>
        <p:cTn id="2289" dur="indefinite" restart="never" nodeType="tmRoot">
          <p:childTnLst>
            <p:seq>
              <p:cTn id="2290" dur="indefinite" nodeType="mainSeq">
                <p:childTnLst>
                  <p:par>
                    <p:cTn id="2291" fill="hold">
                      <p:stCondLst>
                        <p:cond delay="indefinite"/>
                      </p:stCondLst>
                      <p:childTnLst>
                        <p:par>
                          <p:cTn id="2292" fill="hold">
                            <p:stCondLst>
                              <p:cond delay="0"/>
                            </p:stCondLst>
                            <p:childTnLst>
                              <p:par>
                                <p:cTn id="2293" nodeType="clickEffect" fill="hold" presetClass="entr" presetID="10">
                                  <p:stCondLst>
                                    <p:cond delay="0"/>
                                  </p:stCondLst>
                                  <p:childTnLst>
                                    <p:set>
                                      <p:cBhvr>
                                        <p:cTn id="2294" dur="1" fill="hold">
                                          <p:stCondLst>
                                            <p:cond delay="0"/>
                                          </p:stCondLst>
                                        </p:cTn>
                                        <p:tgtEl>
                                          <p:spTgt spid="876"/>
                                        </p:tgtEl>
                                        <p:attrNameLst>
                                          <p:attrName>style.visibility</p:attrName>
                                        </p:attrNameLst>
                                      </p:cBhvr>
                                      <p:to>
                                        <p:strVal val="visible"/>
                                      </p:to>
                                    </p:set>
                                    <p:animEffect filter="fade" transition="in">
                                      <p:cBhvr additive="repl">
                                        <p:cTn id="2295"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5675400" y="65880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Interface</a:t>
            </a:r>
            <a:endParaRPr b="0" lang="en-IN" sz="2800" spc="-1" strike="noStrike">
              <a:solidFill>
                <a:srgbClr val="000000"/>
              </a:solidFill>
              <a:latin typeface="Arial"/>
            </a:endParaRPr>
          </a:p>
        </p:txBody>
      </p:sp>
      <p:graphicFrame>
        <p:nvGraphicFramePr>
          <p:cNvPr id="878" name="Google Shape;1516;p188"/>
          <p:cNvGraphicFramePr/>
          <p:nvPr/>
        </p:nvGraphicFramePr>
        <p:xfrm>
          <a:off x="768960" y="1402920"/>
          <a:ext cx="7563600" cy="3228120"/>
        </p:xfrm>
        <a:graphic>
          <a:graphicData uri="http://schemas.openxmlformats.org/drawingml/2006/table">
            <a:tbl>
              <a:tblPr/>
              <a:tblGrid>
                <a:gridCol w="3798000"/>
                <a:gridCol w="3765600"/>
              </a:tblGrid>
              <a:tr h="110844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4) Abstract class </a:t>
                      </a:r>
                      <a:r>
                        <a:rPr b="1" lang="en" sz="1300" spc="-1" strike="noStrike">
                          <a:solidFill>
                            <a:srgbClr val="333333"/>
                          </a:solidFill>
                          <a:latin typeface="Roboto"/>
                          <a:ea typeface="Roboto"/>
                        </a:rPr>
                        <a:t>can provide the implementation of interface</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4) Interface </a:t>
                      </a:r>
                      <a:r>
                        <a:rPr b="1" lang="en" sz="1300" spc="-1" strike="noStrike">
                          <a:solidFill>
                            <a:srgbClr val="333333"/>
                          </a:solidFill>
                          <a:latin typeface="Roboto"/>
                          <a:ea typeface="Roboto"/>
                        </a:rPr>
                        <a:t>can't provide the implementation of niether abstract class nor normal class</a:t>
                      </a: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2952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5) The </a:t>
                      </a:r>
                      <a:r>
                        <a:rPr b="1" lang="en" sz="1300" spc="-1" strike="noStrike">
                          <a:solidFill>
                            <a:srgbClr val="333333"/>
                          </a:solidFill>
                          <a:latin typeface="Roboto"/>
                          <a:ea typeface="Roboto"/>
                        </a:rPr>
                        <a:t>abstract keyword</a:t>
                      </a:r>
                      <a:r>
                        <a:rPr b="0" lang="en" sz="1300" spc="-1" strike="noStrike">
                          <a:solidFill>
                            <a:srgbClr val="333333"/>
                          </a:solidFill>
                          <a:latin typeface="Roboto"/>
                          <a:ea typeface="Roboto"/>
                        </a:rPr>
                        <a:t> is used to declare abstract class.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5) The </a:t>
                      </a:r>
                      <a:r>
                        <a:rPr b="1" lang="en" sz="1300" spc="-1" strike="noStrike">
                          <a:solidFill>
                            <a:srgbClr val="333333"/>
                          </a:solidFill>
                          <a:latin typeface="Roboto"/>
                          <a:ea typeface="Roboto"/>
                        </a:rPr>
                        <a:t>interface keyword</a:t>
                      </a:r>
                      <a:r>
                        <a:rPr b="0" lang="en" sz="1300" spc="-1" strike="noStrike">
                          <a:solidFill>
                            <a:srgbClr val="333333"/>
                          </a:solidFill>
                          <a:latin typeface="Roboto"/>
                          <a:ea typeface="Roboto"/>
                        </a:rPr>
                        <a:t> is used to declare interface. we</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7524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6) An </a:t>
                      </a:r>
                      <a:r>
                        <a:rPr b="1" lang="en" sz="1300" spc="-1" strike="noStrike">
                          <a:solidFill>
                            <a:srgbClr val="333333"/>
                          </a:solidFill>
                          <a:latin typeface="Roboto"/>
                          <a:ea typeface="Roboto"/>
                        </a:rPr>
                        <a:t>abstract class</a:t>
                      </a:r>
                      <a:r>
                        <a:rPr b="0" lang="en" sz="1300" spc="-1" strike="noStrike">
                          <a:solidFill>
                            <a:srgbClr val="333333"/>
                          </a:solidFill>
                          <a:latin typeface="Roboto"/>
                          <a:ea typeface="Roboto"/>
                        </a:rPr>
                        <a:t> can extend another Java class and implement multiple Java interfaces.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6) An </a:t>
                      </a:r>
                      <a:r>
                        <a:rPr b="1" lang="en" sz="1300" spc="-1" strike="noStrike">
                          <a:solidFill>
                            <a:srgbClr val="333333"/>
                          </a:solidFill>
                          <a:latin typeface="Roboto"/>
                          <a:ea typeface="Roboto"/>
                        </a:rPr>
                        <a:t>interface</a:t>
                      </a:r>
                      <a:r>
                        <a:rPr b="0" lang="en" sz="1300" spc="-1" strike="noStrike">
                          <a:solidFill>
                            <a:srgbClr val="333333"/>
                          </a:solidFill>
                          <a:latin typeface="Roboto"/>
                          <a:ea typeface="Roboto"/>
                        </a:rPr>
                        <a:t> can extend another interface only. However it can extend multiple interfaces.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879" name="PlaceHolder 2"/>
          <p:cNvSpPr>
            <a:spLocks noGrp="1"/>
          </p:cNvSpPr>
          <p:nvPr>
            <p:ph type="title"/>
          </p:nvPr>
        </p:nvSpPr>
        <p:spPr>
          <a:xfrm>
            <a:off x="1272600" y="658800"/>
            <a:ext cx="281196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Abstract Class</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96" dur="indefinite" restart="never" nodeType="tmRoot">
          <p:childTnLst>
            <p:seq>
              <p:cTn id="2297" dur="indefinite" nodeType="mainSeq">
                <p:childTnLst>
                  <p:par>
                    <p:cTn id="2298" fill="hold">
                      <p:stCondLst>
                        <p:cond delay="indefinite"/>
                      </p:stCondLst>
                      <p:childTnLst>
                        <p:par>
                          <p:cTn id="2299" fill="hold">
                            <p:stCondLst>
                              <p:cond delay="0"/>
                            </p:stCondLst>
                            <p:childTnLst>
                              <p:par>
                                <p:cTn id="2300" nodeType="clickEffect" fill="hold" presetClass="entr" presetID="10">
                                  <p:stCondLst>
                                    <p:cond delay="0"/>
                                  </p:stCondLst>
                                  <p:childTnLst>
                                    <p:set>
                                      <p:cBhvr>
                                        <p:cTn id="2301" dur="1" fill="hold">
                                          <p:stCondLst>
                                            <p:cond delay="0"/>
                                          </p:stCondLst>
                                        </p:cTn>
                                        <p:tgtEl>
                                          <p:spTgt spid="878"/>
                                        </p:tgtEl>
                                        <p:attrNameLst>
                                          <p:attrName>style.visibility</p:attrName>
                                        </p:attrNameLst>
                                      </p:cBhvr>
                                      <p:to>
                                        <p:strVal val="visible"/>
                                      </p:to>
                                    </p:set>
                                    <p:animEffect filter="fade" transition="in">
                                      <p:cBhvr additive="repl">
                                        <p:cTn id="2302"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5675400" y="65880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Interface</a:t>
            </a:r>
            <a:endParaRPr b="0" lang="en-IN" sz="2800" spc="-1" strike="noStrike">
              <a:solidFill>
                <a:srgbClr val="000000"/>
              </a:solidFill>
              <a:latin typeface="Arial"/>
            </a:endParaRPr>
          </a:p>
        </p:txBody>
      </p:sp>
      <p:graphicFrame>
        <p:nvGraphicFramePr>
          <p:cNvPr id="881" name="Google Shape;1523;p189"/>
          <p:cNvGraphicFramePr/>
          <p:nvPr/>
        </p:nvGraphicFramePr>
        <p:xfrm>
          <a:off x="797760" y="1257840"/>
          <a:ext cx="7545600" cy="3906360"/>
        </p:xfrm>
        <a:graphic>
          <a:graphicData uri="http://schemas.openxmlformats.org/drawingml/2006/table">
            <a:tbl>
              <a:tblPr/>
              <a:tblGrid>
                <a:gridCol w="3772800"/>
                <a:gridCol w="3772800"/>
              </a:tblGrid>
              <a:tr h="83124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7) An </a:t>
                      </a:r>
                      <a:r>
                        <a:rPr b="1" lang="en" sz="1300" spc="-1" strike="noStrike">
                          <a:solidFill>
                            <a:srgbClr val="333333"/>
                          </a:solidFill>
                          <a:latin typeface="Roboto"/>
                          <a:ea typeface="Roboto"/>
                        </a:rPr>
                        <a:t>abstract class</a:t>
                      </a:r>
                      <a:r>
                        <a:rPr b="0" lang="en" sz="1300" spc="-1" strike="noStrike">
                          <a:solidFill>
                            <a:srgbClr val="333333"/>
                          </a:solidFill>
                          <a:latin typeface="Roboto"/>
                          <a:ea typeface="Roboto"/>
                        </a:rPr>
                        <a:t> can be extended using keyword "extends".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7) An </a:t>
                      </a:r>
                      <a:r>
                        <a:rPr b="1" lang="en" sz="1300" spc="-1" strike="noStrike">
                          <a:solidFill>
                            <a:srgbClr val="333333"/>
                          </a:solidFill>
                          <a:latin typeface="Roboto"/>
                          <a:ea typeface="Roboto"/>
                        </a:rPr>
                        <a:t>interface</a:t>
                      </a:r>
                      <a:r>
                        <a:rPr b="0" lang="en" sz="1300" spc="-1" strike="noStrike">
                          <a:solidFill>
                            <a:srgbClr val="333333"/>
                          </a:solidFill>
                          <a:latin typeface="Roboto"/>
                          <a:ea typeface="Roboto"/>
                        </a:rPr>
                        <a:t> can be implemented using keyword "implements".</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7524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8) A Java </a:t>
                      </a:r>
                      <a:r>
                        <a:rPr b="1" lang="en" sz="1300" spc="-1" strike="noStrike">
                          <a:solidFill>
                            <a:srgbClr val="333333"/>
                          </a:solidFill>
                          <a:latin typeface="Roboto"/>
                          <a:ea typeface="Roboto"/>
                        </a:rPr>
                        <a:t>abstract class</a:t>
                      </a:r>
                      <a:r>
                        <a:rPr b="0" lang="en" sz="1300" spc="-1" strike="noStrike">
                          <a:solidFill>
                            <a:srgbClr val="333333"/>
                          </a:solidFill>
                          <a:latin typeface="Roboto"/>
                          <a:ea typeface="Roboto"/>
                        </a:rPr>
                        <a:t> can have class members like private, protected, etc.</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8) Members of a Java </a:t>
                      </a:r>
                      <a:r>
                        <a:rPr b="1" lang="en" sz="1300" spc="-1" strike="noStrike">
                          <a:solidFill>
                            <a:srgbClr val="333333"/>
                          </a:solidFill>
                          <a:latin typeface="Roboto"/>
                          <a:ea typeface="Roboto"/>
                        </a:rPr>
                        <a:t>interface</a:t>
                      </a:r>
                      <a:r>
                        <a:rPr b="0" lang="en" sz="1300" spc="-1" strike="noStrike">
                          <a:solidFill>
                            <a:srgbClr val="333333"/>
                          </a:solidFill>
                          <a:latin typeface="Roboto"/>
                          <a:ea typeface="Roboto"/>
                        </a:rPr>
                        <a:t> are public by default. But from </a:t>
                      </a:r>
                      <a:r>
                        <a:rPr b="1" lang="en" sz="1300" spc="-1" strike="noStrike">
                          <a:solidFill>
                            <a:srgbClr val="333333"/>
                          </a:solidFill>
                          <a:latin typeface="Roboto"/>
                          <a:ea typeface="Roboto"/>
                        </a:rPr>
                        <a:t>java 9</a:t>
                      </a:r>
                      <a:r>
                        <a:rPr b="0" lang="en" sz="1300" spc="-1" strike="noStrike">
                          <a:solidFill>
                            <a:srgbClr val="333333"/>
                          </a:solidFill>
                          <a:latin typeface="Roboto"/>
                          <a:ea typeface="Roboto"/>
                        </a:rPr>
                        <a:t> onwards methods of an interface can also be declared as </a:t>
                      </a:r>
                      <a:r>
                        <a:rPr b="1" lang="en" sz="1300" spc="-1" strike="noStrike">
                          <a:solidFill>
                            <a:srgbClr val="333333"/>
                          </a:solidFill>
                          <a:latin typeface="Roboto"/>
                          <a:ea typeface="Roboto"/>
                        </a:rPr>
                        <a:t>private</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569600">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9)</a:t>
                      </a:r>
                      <a:r>
                        <a:rPr b="1" lang="en" sz="1300" spc="-1" strike="noStrike">
                          <a:solidFill>
                            <a:srgbClr val="333333"/>
                          </a:solidFill>
                          <a:latin typeface="Roboto"/>
                          <a:ea typeface="Roboto"/>
                        </a:rPr>
                        <a:t> Example:</a:t>
                      </a:r>
                      <a:endParaRPr b="0" lang="en-IN" sz="1300" spc="-1" strike="noStrike">
                        <a:solidFill>
                          <a:srgbClr val="ffffff"/>
                        </a:solidFill>
                        <a:latin typeface="Arial"/>
                      </a:endParaRPr>
                    </a:p>
                    <a:p>
                      <a:pPr algn="just">
                        <a:lnSpc>
                          <a:spcPct val="150000"/>
                        </a:lnSpc>
                        <a:tabLst>
                          <a:tab algn="l" pos="0"/>
                        </a:tabLst>
                      </a:pP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public abstract class Shape{</a:t>
                      </a: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            </a:t>
                      </a:r>
                      <a:r>
                        <a:rPr b="0" lang="en" sz="1300" spc="-1" strike="noStrike">
                          <a:solidFill>
                            <a:srgbClr val="333333"/>
                          </a:solidFill>
                          <a:latin typeface="Roboto"/>
                          <a:ea typeface="Roboto"/>
                        </a:rPr>
                        <a:t>public abstract void draw();</a:t>
                      </a: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just">
                        <a:lnSpc>
                          <a:spcPct val="150000"/>
                        </a:lnSpc>
                        <a:tabLst>
                          <a:tab algn="l" pos="0"/>
                        </a:tabLst>
                      </a:pPr>
                      <a:r>
                        <a:rPr b="0" lang="en" sz="1300" spc="-1" strike="noStrike">
                          <a:solidFill>
                            <a:srgbClr val="333333"/>
                          </a:solidFill>
                          <a:latin typeface="Roboto"/>
                          <a:ea typeface="Roboto"/>
                        </a:rPr>
                        <a:t>9)</a:t>
                      </a:r>
                      <a:r>
                        <a:rPr b="1" lang="en" sz="1300" spc="-1" strike="noStrike">
                          <a:solidFill>
                            <a:srgbClr val="333333"/>
                          </a:solidFill>
                          <a:latin typeface="Roboto"/>
                          <a:ea typeface="Roboto"/>
                        </a:rPr>
                        <a:t> Example:</a:t>
                      </a:r>
                      <a:endParaRPr b="0" lang="en-IN" sz="1300" spc="-1" strike="noStrike">
                        <a:solidFill>
                          <a:srgbClr val="ffffff"/>
                        </a:solidFill>
                        <a:latin typeface="Arial"/>
                      </a:endParaRPr>
                    </a:p>
                    <a:p>
                      <a:pPr algn="just">
                        <a:lnSpc>
                          <a:spcPct val="150000"/>
                        </a:lnSpc>
                        <a:tabLst>
                          <a:tab algn="l" pos="0"/>
                        </a:tabLst>
                      </a:pP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public interface Drawable{</a:t>
                      </a: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            </a:t>
                      </a:r>
                      <a:r>
                        <a:rPr b="0" lang="en" sz="1300" spc="-1" strike="noStrike">
                          <a:solidFill>
                            <a:srgbClr val="333333"/>
                          </a:solidFill>
                          <a:latin typeface="Roboto"/>
                          <a:ea typeface="Roboto"/>
                        </a:rPr>
                        <a:t>void draw();</a:t>
                      </a:r>
                      <a:endParaRPr b="0" lang="en-IN" sz="1300" spc="-1" strike="noStrike">
                        <a:solidFill>
                          <a:srgbClr val="ffffff"/>
                        </a:solidFill>
                        <a:latin typeface="Arial"/>
                      </a:endParaRPr>
                    </a:p>
                    <a:p>
                      <a:pPr algn="just">
                        <a:lnSpc>
                          <a:spcPct val="150000"/>
                        </a:lnSpc>
                        <a:tabLst>
                          <a:tab algn="l" pos="0"/>
                        </a:tabLst>
                      </a:pPr>
                      <a:r>
                        <a:rPr b="0" lang="en" sz="1300" spc="-1" strike="noStrike">
                          <a:solidFill>
                            <a:srgbClr val="333333"/>
                          </a:solidFill>
                          <a:latin typeface="Roboto"/>
                          <a:ea typeface="Roboto"/>
                        </a:rPr>
                        <a:t>}</a:t>
                      </a:r>
                      <a:endParaRPr b="0" lang="en-IN" sz="13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882" name="PlaceHolder 2"/>
          <p:cNvSpPr>
            <a:spLocks noGrp="1"/>
          </p:cNvSpPr>
          <p:nvPr>
            <p:ph type="title"/>
          </p:nvPr>
        </p:nvSpPr>
        <p:spPr>
          <a:xfrm>
            <a:off x="1272600" y="658800"/>
            <a:ext cx="281196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Abstract Class</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03" dur="indefinite" restart="never" nodeType="tmRoot">
          <p:childTnLst>
            <p:seq>
              <p:cTn id="2304" dur="indefinite" nodeType="mainSeq">
                <p:childTnLst>
                  <p:par>
                    <p:cTn id="2305" fill="hold">
                      <p:stCondLst>
                        <p:cond delay="indefinite"/>
                      </p:stCondLst>
                      <p:childTnLst>
                        <p:par>
                          <p:cTn id="2306" fill="hold">
                            <p:stCondLst>
                              <p:cond delay="0"/>
                            </p:stCondLst>
                            <p:childTnLst>
                              <p:par>
                                <p:cTn id="2307" nodeType="clickEffect" fill="hold" presetClass="entr" presetID="10">
                                  <p:stCondLst>
                                    <p:cond delay="0"/>
                                  </p:stCondLst>
                                  <p:childTnLst>
                                    <p:set>
                                      <p:cBhvr>
                                        <p:cTn id="2308" dur="1" fill="hold">
                                          <p:stCondLst>
                                            <p:cond delay="0"/>
                                          </p:stCondLst>
                                        </p:cTn>
                                        <p:tgtEl>
                                          <p:spTgt spid="881"/>
                                        </p:tgtEl>
                                        <p:attrNameLst>
                                          <p:attrName>style.visibility</p:attrName>
                                        </p:attrNameLst>
                                      </p:cBhvr>
                                      <p:to>
                                        <p:strVal val="visible"/>
                                      </p:to>
                                    </p:set>
                                    <p:animEffect filter="fade" transition="in">
                                      <p:cBhvr additive="repl">
                                        <p:cTn id="2309"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884"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Part-26</a:t>
            </a:r>
            <a:endParaRPr b="0" lang="en-IN" sz="4500" spc="-1" strike="noStrike">
              <a:solidFill>
                <a:srgbClr val="000000"/>
              </a:solidFill>
              <a:latin typeface="Arial"/>
            </a:endParaRPr>
          </a:p>
        </p:txBody>
      </p:sp>
      <p:pic>
        <p:nvPicPr>
          <p:cNvPr id="885" name="Google Shape;1531;p190" descr=""/>
          <p:cNvPicPr/>
          <p:nvPr/>
        </p:nvPicPr>
        <p:blipFill>
          <a:blip r:embed="rId1">
            <a:alphaModFix amt="56000"/>
          </a:blip>
          <a:stretch/>
        </p:blipFill>
        <p:spPr>
          <a:xfrm rot="10800000">
            <a:off x="2800080" y="3751920"/>
            <a:ext cx="3543840" cy="216000"/>
          </a:xfrm>
          <a:prstGeom prst="rect">
            <a:avLst/>
          </a:prstGeom>
          <a:ln w="0">
            <a:noFill/>
          </a:ln>
        </p:spPr>
      </p:pic>
      <p:pic>
        <p:nvPicPr>
          <p:cNvPr id="886" name="Google Shape;1532;p190" descr=""/>
          <p:cNvPicPr/>
          <p:nvPr/>
        </p:nvPicPr>
        <p:blipFill>
          <a:blip r:embed="rId2"/>
          <a:srcRect l="0" t="16974" r="8891" b="21017"/>
          <a:stretch/>
        </p:blipFill>
        <p:spPr>
          <a:xfrm rot="10800000">
            <a:off x="871920" y="1411560"/>
            <a:ext cx="1882800" cy="986400"/>
          </a:xfrm>
          <a:prstGeom prst="rect">
            <a:avLst/>
          </a:prstGeom>
          <a:ln w="0">
            <a:noFill/>
          </a:ln>
        </p:spPr>
      </p:pic>
      <p:sp>
        <p:nvSpPr>
          <p:cNvPr id="887" name="PlaceHolder 3"/>
          <p:cNvSpPr>
            <a:spLocks noGrp="1"/>
          </p:cNvSpPr>
          <p:nvPr>
            <p:ph type="subTitle"/>
          </p:nvPr>
        </p:nvSpPr>
        <p:spPr>
          <a:xfrm>
            <a:off x="1020600" y="1523160"/>
            <a:ext cx="1584720" cy="478440"/>
          </a:xfrm>
          <a:prstGeom prst="rect">
            <a:avLst/>
          </a:prstGeom>
          <a:noFill/>
          <a:ln w="0">
            <a:noFill/>
          </a:ln>
        </p:spPr>
        <p:txBody>
          <a:bodyPr lIns="91440" rIns="91440" tIns="91440" bIns="91440" anchor="t">
            <a:noAutofit/>
          </a:bodyPr>
          <a:p>
            <a:pPr algn="ctr">
              <a:lnSpc>
                <a:spcPct val="100000"/>
              </a:lnSpc>
              <a:tabLst>
                <a:tab algn="l" pos="0"/>
              </a:tabLst>
            </a:pPr>
            <a:endParaRPr b="0" lang="en-IN" sz="1500" spc="-1" strike="noStrike">
              <a:solidFill>
                <a:srgbClr val="ffffff"/>
              </a:solidFill>
              <a:latin typeface="Arial"/>
            </a:endParaRPr>
          </a:p>
          <a:p>
            <a:pPr algn="ctr">
              <a:lnSpc>
                <a:spcPct val="100000"/>
              </a:lnSpc>
              <a:tabLst>
                <a:tab algn="l" pos="0"/>
              </a:tabLst>
            </a:pPr>
            <a:r>
              <a:rPr b="1" lang="en" sz="1500" spc="-1" strike="noStrike">
                <a:solidFill>
                  <a:schemeClr val="dk1"/>
                </a:solidFill>
                <a:latin typeface="Roboto Mono"/>
                <a:ea typeface="Roboto Mono"/>
              </a:rPr>
              <a:t>Association</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1306800" y="389880"/>
            <a:ext cx="7050960" cy="1166040"/>
          </a:xfrm>
          <a:prstGeom prst="rect">
            <a:avLst/>
          </a:prstGeom>
          <a:noFill/>
          <a:ln w="0">
            <a:noFill/>
          </a:ln>
        </p:spPr>
        <p:txBody>
          <a:bodyPr lIns="91440" rIns="91440" tIns="91440" bIns="91440" anchor="t">
            <a:noAutofit/>
          </a:bodyPr>
          <a:p>
            <a:pPr indent="0">
              <a:lnSpc>
                <a:spcPct val="100000"/>
              </a:lnSpc>
              <a:buNone/>
              <a:tabLst>
                <a:tab algn="l" pos="0"/>
              </a:tabLst>
            </a:pPr>
            <a:r>
              <a:rPr b="0" lang="en" sz="3000" spc="-1" strike="noStrike">
                <a:solidFill>
                  <a:srgbClr val="ff0000"/>
                </a:solidFill>
                <a:latin typeface="Concert One"/>
                <a:ea typeface="Concert One"/>
              </a:rPr>
              <a:t>Java has two types of relationship</a:t>
            </a:r>
            <a:endParaRPr b="0" lang="en-IN" sz="3000" spc="-1" strike="noStrike">
              <a:solidFill>
                <a:srgbClr val="000000"/>
              </a:solidFill>
              <a:latin typeface="Arial"/>
            </a:endParaRPr>
          </a:p>
        </p:txBody>
      </p:sp>
      <p:sp>
        <p:nvSpPr>
          <p:cNvPr id="889" name="Google Shape;1539;p191"/>
          <p:cNvSpPr/>
          <p:nvPr/>
        </p:nvSpPr>
        <p:spPr>
          <a:xfrm>
            <a:off x="3018600" y="1139040"/>
            <a:ext cx="3166200" cy="16934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600" spc="-1" strike="noStrike">
                <a:solidFill>
                  <a:srgbClr val="ff00ff"/>
                </a:solidFill>
                <a:latin typeface="Roboto Mono Medium"/>
                <a:ea typeface="Roboto Mono Medium"/>
              </a:rPr>
              <a:t>1. Inheritance (IS-A)</a:t>
            </a:r>
            <a:endParaRPr b="0" lang="en-IN" sz="1600" spc="-1" strike="noStrike">
              <a:solidFill>
                <a:srgbClr val="ffffff"/>
              </a:solidFill>
              <a:latin typeface="Arial"/>
            </a:endParaRPr>
          </a:p>
          <a:p>
            <a:pPr>
              <a:lnSpc>
                <a:spcPct val="100000"/>
              </a:lnSpc>
              <a:tabLst>
                <a:tab algn="l" pos="0"/>
              </a:tabLst>
            </a:pPr>
            <a:endParaRPr b="0" lang="en-IN" sz="1600" spc="-1" strike="noStrike">
              <a:solidFill>
                <a:srgbClr val="ffffff"/>
              </a:solidFill>
              <a:latin typeface="Arial"/>
            </a:endParaRPr>
          </a:p>
          <a:p>
            <a:pPr>
              <a:lnSpc>
                <a:spcPct val="100000"/>
              </a:lnSpc>
              <a:tabLst>
                <a:tab algn="l" pos="0"/>
              </a:tabLst>
            </a:pPr>
            <a:endParaRPr b="0" lang="en-IN" sz="1600" spc="-1" strike="noStrike">
              <a:solidFill>
                <a:srgbClr val="ffffff"/>
              </a:solidFill>
              <a:latin typeface="Arial"/>
            </a:endParaRPr>
          </a:p>
          <a:p>
            <a:pPr>
              <a:lnSpc>
                <a:spcPct val="120000"/>
              </a:lnSpc>
              <a:tabLst>
                <a:tab algn="l" pos="0"/>
              </a:tabLst>
            </a:pPr>
            <a:r>
              <a:rPr b="0" lang="en" sz="1600" spc="-1" strike="noStrike">
                <a:solidFill>
                  <a:srgbClr val="0000ff"/>
                </a:solidFill>
                <a:latin typeface="Roboto Mono Medium"/>
                <a:ea typeface="Roboto Mono Medium"/>
              </a:rPr>
              <a:t>2. Association (HAS-A)</a:t>
            </a:r>
            <a:endParaRPr b="0" lang="en-IN" sz="1600" spc="-1" strike="noStrike">
              <a:solidFill>
                <a:srgbClr val="ffffff"/>
              </a:solidFill>
              <a:latin typeface="Arial"/>
            </a:endParaRPr>
          </a:p>
          <a:p>
            <a:pPr>
              <a:lnSpc>
                <a:spcPct val="100000"/>
              </a:lnSpc>
              <a:tabLst>
                <a:tab algn="l" pos="0"/>
              </a:tabLst>
            </a:pPr>
            <a:endParaRPr b="0" lang="en-IN" sz="1600" spc="-1" strike="noStrike">
              <a:solidFill>
                <a:srgbClr val="ffffff"/>
              </a:solidFill>
              <a:latin typeface="Arial"/>
            </a:endParaRPr>
          </a:p>
          <a:p>
            <a:pPr>
              <a:lnSpc>
                <a:spcPct val="100000"/>
              </a:lnSpc>
              <a:tabLst>
                <a:tab algn="l" pos="0"/>
              </a:tabLst>
            </a:pPr>
            <a:endParaRPr b="0" lang="en-IN" sz="1600" spc="-1" strike="noStrike">
              <a:solidFill>
                <a:srgbClr val="ffffff"/>
              </a:solidFill>
              <a:latin typeface="Arial"/>
            </a:endParaRPr>
          </a:p>
        </p:txBody>
      </p:sp>
      <p:pic>
        <p:nvPicPr>
          <p:cNvPr id="890" name="Google Shape;1540;p191" descr=""/>
          <p:cNvPicPr/>
          <p:nvPr/>
        </p:nvPicPr>
        <p:blipFill>
          <a:blip r:embed="rId1"/>
          <a:srcRect l="4220" t="0" r="12476" b="38253"/>
          <a:stretch/>
        </p:blipFill>
        <p:spPr>
          <a:xfrm>
            <a:off x="2457720" y="2352600"/>
            <a:ext cx="4287600" cy="2270520"/>
          </a:xfrm>
          <a:prstGeom prst="rect">
            <a:avLst/>
          </a:prstGeom>
          <a:ln w="0">
            <a:noFill/>
          </a:ln>
        </p:spPr>
      </p:pic>
    </p:spTree>
  </p:cSld>
  <mc:AlternateContent>
    <mc:Choice Requires="p14">
      <p:transition spd="slow" p14:dur="2000"/>
    </mc:Choice>
    <mc:Fallback>
      <p:transition spd="slow"/>
    </mc:Fallback>
  </mc:AlternateContent>
  <p:timing>
    <p:tnLst>
      <p:par>
        <p:cTn id="2310" dur="indefinite" restart="never" nodeType="tmRoot">
          <p:childTnLst>
            <p:seq>
              <p:cTn id="2311" dur="indefinite" nodeType="mainSeq">
                <p:childTnLst>
                  <p:par>
                    <p:cTn id="2312" fill="hold">
                      <p:stCondLst>
                        <p:cond delay="indefinite"/>
                      </p:stCondLst>
                      <p:childTnLst>
                        <p:par>
                          <p:cTn id="2313" fill="hold">
                            <p:stCondLst>
                              <p:cond delay="0"/>
                            </p:stCondLst>
                            <p:childTnLst>
                              <p:par>
                                <p:cTn id="2314" nodeType="clickEffect" fill="hold" presetClass="entr" presetID="10">
                                  <p:stCondLst>
                                    <p:cond delay="0"/>
                                  </p:stCondLst>
                                  <p:childTnLst>
                                    <p:set>
                                      <p:cBhvr>
                                        <p:cTn id="2315" dur="1" fill="hold">
                                          <p:stCondLst>
                                            <p:cond delay="0"/>
                                          </p:stCondLst>
                                        </p:cTn>
                                        <p:tgtEl>
                                          <p:spTgt spid="889">
                                            <p:txEl>
                                              <p:pRg st="0" end="0"/>
                                            </p:txEl>
                                          </p:spTgt>
                                        </p:tgtEl>
                                        <p:attrNameLst>
                                          <p:attrName>style.visibility</p:attrName>
                                        </p:attrNameLst>
                                      </p:cBhvr>
                                      <p:to>
                                        <p:strVal val="visible"/>
                                      </p:to>
                                    </p:set>
                                    <p:animEffect filter="fade" transition="in">
                                      <p:cBhvr additive="repl">
                                        <p:cTn id="2316" dur="1000"/>
                                        <p:tgtEl>
                                          <p:spTgt spid="889">
                                            <p:txEl>
                                              <p:pRg st="0" end="0"/>
                                            </p:txEl>
                                          </p:spTgt>
                                        </p:tgtEl>
                                      </p:cBhvr>
                                    </p:animEffect>
                                  </p:childTnLst>
                                </p:cTn>
                              </p:par>
                            </p:childTnLst>
                          </p:cTn>
                        </p:par>
                      </p:childTnLst>
                    </p:cTn>
                  </p:par>
                  <p:par>
                    <p:cTn id="2317" fill="hold">
                      <p:stCondLst>
                        <p:cond delay="indefinite"/>
                      </p:stCondLst>
                      <p:childTnLst>
                        <p:par>
                          <p:cTn id="2318" fill="hold">
                            <p:stCondLst>
                              <p:cond delay="0"/>
                            </p:stCondLst>
                            <p:childTnLst>
                              <p:par>
                                <p:cTn id="2319" nodeType="clickEffect" fill="hold" presetClass="entr" presetID="10">
                                  <p:stCondLst>
                                    <p:cond delay="0"/>
                                  </p:stCondLst>
                                  <p:childTnLst>
                                    <p:set>
                                      <p:cBhvr>
                                        <p:cTn id="2320" dur="1" fill="hold">
                                          <p:stCondLst>
                                            <p:cond delay="0"/>
                                          </p:stCondLst>
                                        </p:cTn>
                                        <p:tgtEl>
                                          <p:spTgt spid="889">
                                            <p:txEl>
                                              <p:pRg st="1" end="1"/>
                                            </p:txEl>
                                          </p:spTgt>
                                        </p:tgtEl>
                                        <p:attrNameLst>
                                          <p:attrName>style.visibility</p:attrName>
                                        </p:attrNameLst>
                                      </p:cBhvr>
                                      <p:to>
                                        <p:strVal val="visible"/>
                                      </p:to>
                                    </p:set>
                                    <p:animEffect filter="fade" transition="in">
                                      <p:cBhvr additive="repl">
                                        <p:cTn id="2321" dur="1000"/>
                                        <p:tgtEl>
                                          <p:spTgt spid="889">
                                            <p:txEl>
                                              <p:pRg st="1" end="1"/>
                                            </p:txEl>
                                          </p:spTgt>
                                        </p:tgtEl>
                                      </p:cBhvr>
                                    </p:animEffect>
                                  </p:childTnLst>
                                </p:cTn>
                              </p:par>
                            </p:childTnLst>
                          </p:cTn>
                        </p:par>
                      </p:childTnLst>
                    </p:cTn>
                  </p:par>
                  <p:par>
                    <p:cTn id="2322" fill="hold">
                      <p:stCondLst>
                        <p:cond delay="indefinite"/>
                      </p:stCondLst>
                      <p:childTnLst>
                        <p:par>
                          <p:cTn id="2323" fill="hold">
                            <p:stCondLst>
                              <p:cond delay="0"/>
                            </p:stCondLst>
                            <p:childTnLst>
                              <p:par>
                                <p:cTn id="2324" nodeType="clickEffect" fill="hold" presetClass="entr" presetID="10">
                                  <p:stCondLst>
                                    <p:cond delay="0"/>
                                  </p:stCondLst>
                                  <p:childTnLst>
                                    <p:set>
                                      <p:cBhvr>
                                        <p:cTn id="2325" dur="1" fill="hold">
                                          <p:stCondLst>
                                            <p:cond delay="0"/>
                                          </p:stCondLst>
                                        </p:cTn>
                                        <p:tgtEl>
                                          <p:spTgt spid="889">
                                            <p:txEl>
                                              <p:pRg st="2" end="2"/>
                                            </p:txEl>
                                          </p:spTgt>
                                        </p:tgtEl>
                                        <p:attrNameLst>
                                          <p:attrName>style.visibility</p:attrName>
                                        </p:attrNameLst>
                                      </p:cBhvr>
                                      <p:to>
                                        <p:strVal val="visible"/>
                                      </p:to>
                                    </p:set>
                                    <p:animEffect filter="fade" transition="in">
                                      <p:cBhvr additive="repl">
                                        <p:cTn id="2326" dur="1000"/>
                                        <p:tgtEl>
                                          <p:spTgt spid="889">
                                            <p:txEl>
                                              <p:pRg st="2" end="2"/>
                                            </p:txEl>
                                          </p:spTgt>
                                        </p:tgtEl>
                                      </p:cBhvr>
                                    </p:animEffect>
                                  </p:childTnLst>
                                </p:cTn>
                              </p:par>
                            </p:childTnLst>
                          </p:cTn>
                        </p:par>
                      </p:childTnLst>
                    </p:cTn>
                  </p:par>
                  <p:par>
                    <p:cTn id="2327" fill="hold">
                      <p:stCondLst>
                        <p:cond delay="indefinite"/>
                      </p:stCondLst>
                      <p:childTnLst>
                        <p:par>
                          <p:cTn id="2328" fill="hold">
                            <p:stCondLst>
                              <p:cond delay="0"/>
                            </p:stCondLst>
                            <p:childTnLst>
                              <p:par>
                                <p:cTn id="2329" nodeType="clickEffect" fill="hold" presetClass="entr" presetID="10">
                                  <p:stCondLst>
                                    <p:cond delay="0"/>
                                  </p:stCondLst>
                                  <p:childTnLst>
                                    <p:set>
                                      <p:cBhvr>
                                        <p:cTn id="2330" dur="1" fill="hold">
                                          <p:stCondLst>
                                            <p:cond delay="0"/>
                                          </p:stCondLst>
                                        </p:cTn>
                                        <p:tgtEl>
                                          <p:spTgt spid="889">
                                            <p:txEl>
                                              <p:pRg st="3" end="3"/>
                                            </p:txEl>
                                          </p:spTgt>
                                        </p:tgtEl>
                                        <p:attrNameLst>
                                          <p:attrName>style.visibility</p:attrName>
                                        </p:attrNameLst>
                                      </p:cBhvr>
                                      <p:to>
                                        <p:strVal val="visible"/>
                                      </p:to>
                                    </p:set>
                                    <p:animEffect filter="fade" transition="in">
                                      <p:cBhvr additive="repl">
                                        <p:cTn id="2331" dur="1000"/>
                                        <p:tgtEl>
                                          <p:spTgt spid="889">
                                            <p:txEl>
                                              <p:pRg st="3" end="3"/>
                                            </p:txEl>
                                          </p:spTgt>
                                        </p:tgtEl>
                                      </p:cBhvr>
                                    </p:animEffect>
                                  </p:childTnLst>
                                </p:cTn>
                              </p:par>
                            </p:childTnLst>
                          </p:cTn>
                        </p:par>
                      </p:childTnLst>
                    </p:cTn>
                  </p:par>
                  <p:par>
                    <p:cTn id="2332" fill="hold">
                      <p:stCondLst>
                        <p:cond delay="indefinite"/>
                      </p:stCondLst>
                      <p:childTnLst>
                        <p:par>
                          <p:cTn id="2333" fill="hold">
                            <p:stCondLst>
                              <p:cond delay="0"/>
                            </p:stCondLst>
                            <p:childTnLst>
                              <p:par>
                                <p:cTn id="2334" nodeType="clickEffect" fill="hold" presetClass="entr" presetID="10">
                                  <p:stCondLst>
                                    <p:cond delay="0"/>
                                  </p:stCondLst>
                                  <p:childTnLst>
                                    <p:set>
                                      <p:cBhvr>
                                        <p:cTn id="2335" dur="1" fill="hold">
                                          <p:stCondLst>
                                            <p:cond delay="0"/>
                                          </p:stCondLst>
                                        </p:cTn>
                                        <p:tgtEl>
                                          <p:spTgt spid="889">
                                            <p:txEl>
                                              <p:pRg st="4" end="4"/>
                                            </p:txEl>
                                          </p:spTgt>
                                        </p:tgtEl>
                                        <p:attrNameLst>
                                          <p:attrName>style.visibility</p:attrName>
                                        </p:attrNameLst>
                                      </p:cBhvr>
                                      <p:to>
                                        <p:strVal val="visible"/>
                                      </p:to>
                                    </p:set>
                                    <p:animEffect filter="fade" transition="in">
                                      <p:cBhvr additive="repl">
                                        <p:cTn id="2336" dur="1000"/>
                                        <p:tgtEl>
                                          <p:spTgt spid="889">
                                            <p:txEl>
                                              <p:pRg st="4" end="4"/>
                                            </p:txEl>
                                          </p:spTgt>
                                        </p:tgtEl>
                                      </p:cBhvr>
                                    </p:animEffect>
                                  </p:childTnLst>
                                </p:cTn>
                              </p:par>
                            </p:childTnLst>
                          </p:cTn>
                        </p:par>
                      </p:childTnLst>
                    </p:cTn>
                  </p:par>
                  <p:par>
                    <p:cTn id="2337" fill="hold">
                      <p:stCondLst>
                        <p:cond delay="indefinite"/>
                      </p:stCondLst>
                      <p:childTnLst>
                        <p:par>
                          <p:cTn id="2338" fill="hold">
                            <p:stCondLst>
                              <p:cond delay="0"/>
                            </p:stCondLst>
                            <p:childTnLst>
                              <p:par>
                                <p:cTn id="2339" nodeType="clickEffect" fill="hold" presetClass="entr" presetID="10">
                                  <p:stCondLst>
                                    <p:cond delay="0"/>
                                  </p:stCondLst>
                                  <p:childTnLst>
                                    <p:set>
                                      <p:cBhvr>
                                        <p:cTn id="2340" dur="1" fill="hold">
                                          <p:stCondLst>
                                            <p:cond delay="0"/>
                                          </p:stCondLst>
                                        </p:cTn>
                                        <p:tgtEl>
                                          <p:spTgt spid="889">
                                            <p:txEl>
                                              <p:pRg st="5" end="5"/>
                                            </p:txEl>
                                          </p:spTgt>
                                        </p:tgtEl>
                                        <p:attrNameLst>
                                          <p:attrName>style.visibility</p:attrName>
                                        </p:attrNameLst>
                                      </p:cBhvr>
                                      <p:to>
                                        <p:strVal val="visible"/>
                                      </p:to>
                                    </p:set>
                                    <p:animEffect filter="fade" transition="in">
                                      <p:cBhvr additive="repl">
                                        <p:cTn id="2341" dur="1000"/>
                                        <p:tgtEl>
                                          <p:spTgt spid="889">
                                            <p:txEl>
                                              <p:pRg st="5" end="5"/>
                                            </p:txEl>
                                          </p:spTgt>
                                        </p:tgtEl>
                                      </p:cBhvr>
                                    </p:animEffect>
                                  </p:childTnLst>
                                </p:cTn>
                              </p:par>
                            </p:childTnLst>
                          </p:cTn>
                        </p:par>
                      </p:childTnLst>
                    </p:cTn>
                  </p:par>
                  <p:par>
                    <p:cTn id="2342" fill="hold">
                      <p:stCondLst>
                        <p:cond delay="indefinite"/>
                      </p:stCondLst>
                      <p:childTnLst>
                        <p:par>
                          <p:cTn id="2343" fill="hold">
                            <p:stCondLst>
                              <p:cond delay="0"/>
                            </p:stCondLst>
                            <p:childTnLst>
                              <p:par>
                                <p:cTn id="2344" nodeType="clickEffect" fill="hold" presetClass="entr" presetID="10">
                                  <p:stCondLst>
                                    <p:cond delay="0"/>
                                  </p:stCondLst>
                                  <p:childTnLst>
                                    <p:set>
                                      <p:cBhvr>
                                        <p:cTn id="2345" dur="1" fill="hold">
                                          <p:stCondLst>
                                            <p:cond delay="0"/>
                                          </p:stCondLst>
                                        </p:cTn>
                                        <p:tgtEl>
                                          <p:spTgt spid="890"/>
                                        </p:tgtEl>
                                        <p:attrNameLst>
                                          <p:attrName>style.visibility</p:attrName>
                                        </p:attrNameLst>
                                      </p:cBhvr>
                                      <p:to>
                                        <p:strVal val="visible"/>
                                      </p:to>
                                    </p:set>
                                    <p:animEffect filter="fade" transition="in">
                                      <p:cBhvr additive="repl">
                                        <p:cTn id="2346" dur="10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p:nvPr>
        </p:nvSpPr>
        <p:spPr>
          <a:xfrm>
            <a:off x="780840" y="1334880"/>
            <a:ext cx="3555720" cy="7189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1200" spc="-1" strike="noStrike">
                <a:solidFill>
                  <a:srgbClr val="000000"/>
                </a:solidFill>
                <a:latin typeface="Roboto Mono"/>
                <a:ea typeface="Roboto Mono"/>
              </a:rPr>
              <a:t>Each Type of car collectively comes under a class called Car .</a:t>
            </a:r>
            <a:endParaRPr b="0" lang="en-IN" sz="1200" spc="-1" strike="noStrike">
              <a:solidFill>
                <a:srgbClr val="000000"/>
              </a:solidFill>
              <a:latin typeface="Arial"/>
            </a:endParaRPr>
          </a:p>
        </p:txBody>
      </p:sp>
      <p:sp>
        <p:nvSpPr>
          <p:cNvPr id="332"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Example -</a:t>
            </a:r>
            <a:endParaRPr b="0" lang="en-IN" sz="2800" spc="-1" strike="noStrike">
              <a:solidFill>
                <a:srgbClr val="000000"/>
              </a:solidFill>
              <a:latin typeface="Arial"/>
            </a:endParaRPr>
          </a:p>
        </p:txBody>
      </p:sp>
      <p:pic>
        <p:nvPicPr>
          <p:cNvPr id="333" name="Google Shape;483;p66" descr=""/>
          <p:cNvPicPr/>
          <p:nvPr/>
        </p:nvPicPr>
        <p:blipFill>
          <a:blip r:embed="rId1">
            <a:alphaModFix amt="56000"/>
          </a:blip>
          <a:stretch/>
        </p:blipFill>
        <p:spPr>
          <a:xfrm rot="10800000">
            <a:off x="1124640" y="1103400"/>
            <a:ext cx="1918440" cy="216000"/>
          </a:xfrm>
          <a:prstGeom prst="rect">
            <a:avLst/>
          </a:prstGeom>
          <a:ln w="0">
            <a:noFill/>
          </a:ln>
        </p:spPr>
      </p:pic>
      <p:pic>
        <p:nvPicPr>
          <p:cNvPr id="334" name="Google Shape;484;p66" descr=""/>
          <p:cNvPicPr/>
          <p:nvPr/>
        </p:nvPicPr>
        <p:blipFill>
          <a:blip r:embed="rId2"/>
          <a:srcRect l="0" t="41274" r="54528" b="26729"/>
          <a:stretch/>
        </p:blipFill>
        <p:spPr>
          <a:xfrm>
            <a:off x="1124280" y="2890800"/>
            <a:ext cx="2771280" cy="1132200"/>
          </a:xfrm>
          <a:prstGeom prst="rect">
            <a:avLst/>
          </a:prstGeom>
          <a:ln w="0">
            <a:noFill/>
          </a:ln>
        </p:spPr>
      </p:pic>
      <p:pic>
        <p:nvPicPr>
          <p:cNvPr id="335" name="Google Shape;485;p66" descr=""/>
          <p:cNvPicPr/>
          <p:nvPr/>
        </p:nvPicPr>
        <p:blipFill>
          <a:blip r:embed="rId3"/>
          <a:srcRect l="50820" t="0" r="0" b="0"/>
          <a:stretch/>
        </p:blipFill>
        <p:spPr>
          <a:xfrm>
            <a:off x="5407200" y="1067040"/>
            <a:ext cx="2631240" cy="3262320"/>
          </a:xfrm>
          <a:prstGeom prst="rect">
            <a:avLst/>
          </a:prstGeom>
          <a:ln w="0">
            <a:noFill/>
          </a:ln>
        </p:spPr>
      </p:pic>
      <p:sp>
        <p:nvSpPr>
          <p:cNvPr id="336" name="Google Shape;486;p66"/>
          <p:cNvSpPr/>
          <p:nvPr/>
        </p:nvSpPr>
        <p:spPr>
          <a:xfrm rot="21208800">
            <a:off x="7303680" y="3915000"/>
            <a:ext cx="1100880" cy="648720"/>
          </a:xfrm>
          <a:custGeom>
            <a:avLst/>
            <a:gdLst>
              <a:gd name="textAreaLeft" fmla="*/ 0 w 1100880"/>
              <a:gd name="textAreaRight" fmla="*/ 1101240 w 1100880"/>
              <a:gd name="textAreaTop" fmla="*/ 0 h 648720"/>
              <a:gd name="textAreaBottom" fmla="*/ 649080 h 648720"/>
            </a:gdLst>
            <a:ahLst/>
            <a:rect l="textAreaLeft" t="textAreaTop" r="textAreaRight" b="textAreaBottom"/>
            <a:pathLst>
              <a:path w="44052" h="25961">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7" name="Google Shape;487;p66"/>
          <p:cNvSpPr/>
          <p:nvPr/>
        </p:nvSpPr>
        <p:spPr>
          <a:xfrm rot="19451400">
            <a:off x="5073840" y="1002240"/>
            <a:ext cx="646920" cy="266040"/>
          </a:xfrm>
          <a:custGeom>
            <a:avLst/>
            <a:gdLst>
              <a:gd name="textAreaLeft" fmla="*/ 0 w 646920"/>
              <a:gd name="textAreaRight" fmla="*/ 647280 w 646920"/>
              <a:gd name="textAreaTop" fmla="*/ 0 h 266040"/>
              <a:gd name="textAreaBottom" fmla="*/ 266400 h 266040"/>
            </a:gdLst>
            <a:ahLst/>
            <a:rect l="textAreaLeft" t="textAreaTop" r="textAreaRight" b="textAreaBottom"/>
            <a:pathLst>
              <a:path w="36226" h="14902">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7000"/>
            </a:schemeClr>
          </a:solidFill>
          <a:ln w="0">
            <a:noFill/>
          </a:ln>
          <a:effectLst>
            <a:outerShdw algn="bl" blurRad="57240" dir="5400000" dist="19080" rotWithShape="0">
              <a:srgbClr val="000000">
                <a:alpha val="31000"/>
              </a:srgbClr>
            </a:outerShdw>
          </a:effectLst>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8" name="Google Shape;488;p66"/>
          <p:cNvSpPr/>
          <p:nvPr/>
        </p:nvSpPr>
        <p:spPr>
          <a:xfrm rot="20282400">
            <a:off x="7731360" y="806760"/>
            <a:ext cx="504360" cy="656280"/>
          </a:xfrm>
          <a:custGeom>
            <a:avLst/>
            <a:gdLst>
              <a:gd name="textAreaLeft" fmla="*/ 0 w 504360"/>
              <a:gd name="textAreaRight" fmla="*/ 504720 w 504360"/>
              <a:gd name="textAreaTop" fmla="*/ 0 h 656280"/>
              <a:gd name="textAreaBottom" fmla="*/ 656640 h 656280"/>
            </a:gdLst>
            <a:ahLst/>
            <a:rect l="textAreaLeft" t="textAreaTop" r="textAreaRight" b="textAreaBottom"/>
            <a:pathLst>
              <a:path w="28231" h="36727">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9" name="Google Shape;489;p66"/>
          <p:cNvSpPr/>
          <p:nvPr/>
        </p:nvSpPr>
        <p:spPr>
          <a:xfrm rot="21208800">
            <a:off x="3254040" y="3660120"/>
            <a:ext cx="1100880" cy="648720"/>
          </a:xfrm>
          <a:custGeom>
            <a:avLst/>
            <a:gdLst>
              <a:gd name="textAreaLeft" fmla="*/ 0 w 1100880"/>
              <a:gd name="textAreaRight" fmla="*/ 1101240 w 1100880"/>
              <a:gd name="textAreaTop" fmla="*/ 0 h 648720"/>
              <a:gd name="textAreaBottom" fmla="*/ 649080 h 648720"/>
            </a:gdLst>
            <a:ahLst/>
            <a:rect l="textAreaLeft" t="textAreaTop" r="textAreaRight" b="textAreaBottom"/>
            <a:pathLst>
              <a:path w="44052" h="25961">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0" name="Google Shape;490;p66"/>
          <p:cNvSpPr/>
          <p:nvPr/>
        </p:nvSpPr>
        <p:spPr>
          <a:xfrm rot="19451400">
            <a:off x="897120" y="2860560"/>
            <a:ext cx="646920" cy="266040"/>
          </a:xfrm>
          <a:custGeom>
            <a:avLst/>
            <a:gdLst>
              <a:gd name="textAreaLeft" fmla="*/ 0 w 646920"/>
              <a:gd name="textAreaRight" fmla="*/ 647280 w 646920"/>
              <a:gd name="textAreaTop" fmla="*/ 0 h 266040"/>
              <a:gd name="textAreaBottom" fmla="*/ 266400 h 266040"/>
            </a:gdLst>
            <a:ahLst/>
            <a:rect l="textAreaLeft" t="textAreaTop" r="textAreaRight" b="textAreaBottom"/>
            <a:pathLst>
              <a:path w="36226" h="14902">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7000"/>
            </a:schemeClr>
          </a:solidFill>
          <a:ln w="0">
            <a:noFill/>
          </a:ln>
          <a:effectLst>
            <a:outerShdw algn="bl" blurRad="57240" dir="5400000" dist="19080" rotWithShape="0">
              <a:srgbClr val="000000">
                <a:alpha val="31000"/>
              </a:srgbClr>
            </a:outerShdw>
          </a:effectLst>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1" name="Google Shape;491;p66"/>
          <p:cNvSpPr/>
          <p:nvPr/>
        </p:nvSpPr>
        <p:spPr>
          <a:xfrm rot="20282400">
            <a:off x="3552480" y="2605680"/>
            <a:ext cx="504360" cy="656280"/>
          </a:xfrm>
          <a:custGeom>
            <a:avLst/>
            <a:gdLst>
              <a:gd name="textAreaLeft" fmla="*/ 0 w 504360"/>
              <a:gd name="textAreaRight" fmla="*/ 504720 w 504360"/>
              <a:gd name="textAreaTop" fmla="*/ 0 h 656280"/>
              <a:gd name="textAreaBottom" fmla="*/ 656640 h 656280"/>
            </a:gdLst>
            <a:ahLst/>
            <a:rect l="textAreaLeft" t="textAreaTop" r="textAreaRight" b="textAreaBottom"/>
            <a:pathLst>
              <a:path w="28231" h="36727">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2" name="PlaceHolder 3"/>
          <p:cNvSpPr>
            <a:spLocks noGrp="1"/>
          </p:cNvSpPr>
          <p:nvPr>
            <p:ph/>
          </p:nvPr>
        </p:nvSpPr>
        <p:spPr>
          <a:xfrm>
            <a:off x="2071800" y="2389680"/>
            <a:ext cx="680760" cy="7189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1200" spc="-1" strike="noStrike">
                <a:solidFill>
                  <a:srgbClr val="000000"/>
                </a:solidFill>
                <a:latin typeface="Roboto Mono"/>
                <a:ea typeface="Roboto Mono"/>
              </a:rPr>
              <a:t>Class</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0">
                                  <p:stCondLst>
                                    <p:cond delay="0"/>
                                  </p:stCondLst>
                                  <p:childTnLst>
                                    <p:set>
                                      <p:cBhvr>
                                        <p:cTn id="296" dur="1" fill="hold">
                                          <p:stCondLst>
                                            <p:cond delay="0"/>
                                          </p:stCondLst>
                                        </p:cTn>
                                        <p:tgtEl>
                                          <p:spTgt spid="331"/>
                                        </p:tgtEl>
                                        <p:attrNameLst>
                                          <p:attrName>style.visibility</p:attrName>
                                        </p:attrNameLst>
                                      </p:cBhvr>
                                      <p:to>
                                        <p:strVal val="visible"/>
                                      </p:to>
                                    </p:set>
                                    <p:animEffect filter="fade" transition="in">
                                      <p:cBhvr additive="repl">
                                        <p:cTn id="297"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00000"/>
              </a:lnSpc>
              <a:buNone/>
              <a:tabLst>
                <a:tab algn="l" pos="0"/>
              </a:tabLst>
            </a:pPr>
            <a:r>
              <a:rPr b="0" lang="en" sz="3000" spc="-1" strike="noStrike">
                <a:solidFill>
                  <a:srgbClr val="ff0000"/>
                </a:solidFill>
                <a:latin typeface="Concert One"/>
                <a:ea typeface="Concert One"/>
              </a:rPr>
              <a:t>What Is Inheritance ?</a:t>
            </a:r>
            <a:endParaRPr b="0" lang="en-IN" sz="3000" spc="-1" strike="noStrike">
              <a:solidFill>
                <a:srgbClr val="000000"/>
              </a:solidFill>
              <a:latin typeface="Arial"/>
            </a:endParaRPr>
          </a:p>
        </p:txBody>
      </p:sp>
      <p:sp>
        <p:nvSpPr>
          <p:cNvPr id="892" name="Google Shape;1546;p192"/>
          <p:cNvSpPr/>
          <p:nvPr/>
        </p:nvSpPr>
        <p:spPr>
          <a:xfrm>
            <a:off x="1404720" y="1076400"/>
            <a:ext cx="7117200" cy="34743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pc="-1" strike="noStrike">
                <a:solidFill>
                  <a:srgbClr val="ff00ff"/>
                </a:solidFill>
                <a:latin typeface="Roboto Mono Medium"/>
                <a:ea typeface="Roboto Mono Medium"/>
              </a:rPr>
              <a:t>1. Inheritance (IS-A)</a:t>
            </a:r>
            <a:endParaRPr b="0" lang="en-IN" sz="1800" spc="-1" strike="noStrike">
              <a:solidFill>
                <a:srgbClr val="ffffff"/>
              </a:solidFill>
              <a:latin typeface="Arial"/>
            </a:endParaRPr>
          </a:p>
          <a:p>
            <a:pPr marL="457200">
              <a:lnSpc>
                <a:spcPct val="100000"/>
              </a:lnSpc>
              <a:tabLst>
                <a:tab algn="l" pos="0"/>
              </a:tabLst>
            </a:pPr>
            <a:endParaRPr b="0" lang="en-IN" sz="18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200" spc="-1" strike="noStrike">
                <a:solidFill>
                  <a:srgbClr val="000000"/>
                </a:solidFill>
                <a:latin typeface="Roboto Mono Medium"/>
                <a:ea typeface="Roboto Mono Medium"/>
              </a:rPr>
              <a:t>An </a:t>
            </a:r>
            <a:r>
              <a:rPr b="0" lang="en" sz="1200" spc="-1" strike="noStrike">
                <a:solidFill>
                  <a:srgbClr val="0000ff"/>
                </a:solidFill>
                <a:latin typeface="Roboto Mono Medium"/>
                <a:ea typeface="Roboto Mono Medium"/>
              </a:rPr>
              <a:t>IS-A relationship</a:t>
            </a:r>
            <a:r>
              <a:rPr b="0" lang="en" sz="1200" spc="-1" strike="noStrike">
                <a:solidFill>
                  <a:srgbClr val="000000"/>
                </a:solidFill>
                <a:latin typeface="Roboto Mono Medium"/>
                <a:ea typeface="Roboto Mono Medium"/>
              </a:rPr>
              <a:t> signifies that one object is a type of another.</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marL="914400">
              <a:lnSpc>
                <a:spcPct val="100000"/>
              </a:lnSpc>
              <a:tabLst>
                <a:tab algn="l" pos="0"/>
              </a:tabLst>
            </a:pPr>
            <a:endParaRPr b="0" lang="en-IN" sz="12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200" spc="-1" strike="noStrike">
                <a:solidFill>
                  <a:srgbClr val="000000"/>
                </a:solidFill>
                <a:latin typeface="Roboto Mono Medium"/>
                <a:ea typeface="Roboto Mono Medium"/>
              </a:rPr>
              <a:t>For Example: </a:t>
            </a:r>
            <a:r>
              <a:rPr b="0" lang="en" sz="1200" spc="-1" strike="noStrike">
                <a:solidFill>
                  <a:srgbClr val="000000"/>
                </a:solidFill>
                <a:latin typeface="Roboto Mono Medium"/>
                <a:ea typeface="Roboto Mono Medium"/>
              </a:rPr>
              <a:t>	</a:t>
            </a:r>
            <a:r>
              <a:rPr b="0" lang="en" sz="1200" spc="-1" strike="noStrike">
                <a:solidFill>
                  <a:srgbClr val="000000"/>
                </a:solidFill>
                <a:latin typeface="Roboto Mono Medium"/>
                <a:ea typeface="Roboto Mono Medium"/>
              </a:rPr>
              <a:t> </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3c78d8"/>
              </a:buClr>
              <a:buFont typeface="Roboto Mono Medium"/>
              <a:buChar char="○"/>
              <a:tabLst>
                <a:tab algn="l" pos="0"/>
              </a:tabLst>
            </a:pPr>
            <a:r>
              <a:rPr b="0" lang="en" sz="1200" spc="-1" strike="noStrike">
                <a:solidFill>
                  <a:srgbClr val="3c78d8"/>
                </a:solidFill>
                <a:latin typeface="Roboto Mono Medium"/>
                <a:ea typeface="Roboto Mono Medium"/>
              </a:rPr>
              <a:t>CAR IS-A vehicle</a:t>
            </a:r>
            <a:endParaRPr b="0" lang="en-IN" sz="1200" spc="-1" strike="noStrike">
              <a:solidFill>
                <a:srgbClr val="ffffff"/>
              </a:solidFill>
              <a:latin typeface="Arial"/>
            </a:endParaRPr>
          </a:p>
          <a:p>
            <a:pPr marL="9144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00c3b1"/>
              </a:buClr>
              <a:buFont typeface="Roboto Mono Medium"/>
              <a:buChar char="○"/>
              <a:tabLst>
                <a:tab algn="l" pos="0"/>
              </a:tabLst>
            </a:pPr>
            <a:r>
              <a:rPr b="0" lang="en" sz="1200" spc="-1" strike="noStrike">
                <a:solidFill>
                  <a:srgbClr val="00c3b1"/>
                </a:solidFill>
                <a:latin typeface="Roboto Mono Medium"/>
                <a:ea typeface="Roboto Mono Medium"/>
              </a:rPr>
              <a:t>Apple IS-A fruit</a:t>
            </a:r>
            <a:endParaRPr b="0" lang="en-IN" sz="1200" spc="-1" strike="noStrike">
              <a:solidFill>
                <a:srgbClr val="ffffff"/>
              </a:solidFill>
              <a:latin typeface="Arial"/>
            </a:endParaRPr>
          </a:p>
          <a:p>
            <a:pPr marL="9144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ff9900"/>
              </a:buClr>
              <a:buFont typeface="Roboto Mono Medium"/>
              <a:buChar char="○"/>
              <a:tabLst>
                <a:tab algn="l" pos="0"/>
              </a:tabLst>
            </a:pPr>
            <a:r>
              <a:rPr b="0" lang="en" sz="1200" spc="-1" strike="noStrike">
                <a:solidFill>
                  <a:srgbClr val="ff9900"/>
                </a:solidFill>
                <a:latin typeface="Roboto Mono Medium"/>
                <a:ea typeface="Roboto Mono Medium"/>
              </a:rPr>
              <a:t>Circle IS-A shape</a:t>
            </a:r>
            <a:endParaRPr b="0" lang="en-IN" sz="1200" spc="-1" strike="noStrike">
              <a:solidFill>
                <a:srgbClr val="ffffff"/>
              </a:solidFill>
              <a:latin typeface="Arial"/>
            </a:endParaRPr>
          </a:p>
          <a:p>
            <a:pPr marL="914400">
              <a:lnSpc>
                <a:spcPct val="100000"/>
              </a:lnSpc>
              <a:tabLst>
                <a:tab algn="l" pos="0"/>
              </a:tabLst>
            </a:pP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marL="457200" indent="-304920">
              <a:lnSpc>
                <a:spcPct val="100000"/>
              </a:lnSpc>
              <a:buClr>
                <a:srgbClr val="2b2b2b"/>
              </a:buClr>
              <a:buFont typeface="Roboto Mono Medium"/>
              <a:buChar char="★"/>
              <a:tabLst>
                <a:tab algn="l" pos="0"/>
              </a:tabLst>
            </a:pPr>
            <a:r>
              <a:rPr b="0" lang="en" sz="1200" spc="-1" strike="noStrike">
                <a:solidFill>
                  <a:srgbClr val="2b2b2b"/>
                </a:solidFill>
                <a:latin typeface="Roboto Mono Medium"/>
                <a:ea typeface="Roboto Mono Medium"/>
              </a:rPr>
              <a:t>It is implemented using </a:t>
            </a:r>
            <a:r>
              <a:rPr b="0" lang="en" sz="1200" spc="-1" strike="noStrike">
                <a:solidFill>
                  <a:srgbClr val="9900ff"/>
                </a:solidFill>
                <a:latin typeface="Roboto Mono Medium"/>
                <a:ea typeface="Roboto Mono Medium"/>
              </a:rPr>
              <a:t>“extends”</a:t>
            </a:r>
            <a:r>
              <a:rPr b="0" lang="en" sz="1200" spc="-1" strike="noStrike">
                <a:solidFill>
                  <a:srgbClr val="2b2b2b"/>
                </a:solidFill>
                <a:latin typeface="Roboto Mono Medium"/>
                <a:ea typeface="Roboto Mono Medium"/>
              </a:rPr>
              <a:t> or </a:t>
            </a:r>
            <a:r>
              <a:rPr b="0" lang="en" sz="1200" spc="-1" strike="noStrike">
                <a:solidFill>
                  <a:srgbClr val="9900ff"/>
                </a:solidFill>
                <a:latin typeface="Roboto Mono Medium"/>
                <a:ea typeface="Roboto Mono Medium"/>
              </a:rPr>
              <a:t>“implements”</a:t>
            </a:r>
            <a:r>
              <a:rPr b="0" lang="en" sz="1200" spc="-1" strike="noStrike">
                <a:solidFill>
                  <a:srgbClr val="2b2b2b"/>
                </a:solidFill>
                <a:latin typeface="Roboto Mono Medium"/>
                <a:ea typeface="Roboto Mono Medium"/>
              </a:rPr>
              <a:t> keywords.</a:t>
            </a:r>
            <a:endParaRPr b="0" lang="en-IN" sz="1200" spc="-1" strike="noStrike">
              <a:solidFill>
                <a:srgbClr val="ffffff"/>
              </a:solidFill>
              <a:latin typeface="Arial"/>
            </a:endParaRPr>
          </a:p>
          <a:p>
            <a:pPr>
              <a:lnSpc>
                <a:spcPct val="100000"/>
              </a:lnSpc>
              <a:tabLst>
                <a:tab algn="l" pos="0"/>
              </a:tabLst>
            </a:pPr>
            <a:endParaRPr b="0" lang="en-IN" sz="1200" spc="-1" strike="noStrike">
              <a:solidFill>
                <a:srgbClr val="ffffff"/>
              </a:solidFill>
              <a:latin typeface="Arial"/>
            </a:endParaRPr>
          </a:p>
          <a:p>
            <a:pPr>
              <a:lnSpc>
                <a:spcPct val="100000"/>
              </a:lnSpc>
              <a:tabLst>
                <a:tab algn="l" pos="0"/>
              </a:tabLst>
            </a:pPr>
            <a:endParaRPr b="0" lang="en-IN" sz="1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347" dur="indefinite" restart="never" nodeType="tmRoot">
          <p:childTnLst>
            <p:seq>
              <p:cTn id="2348" dur="indefinite" nodeType="mainSeq">
                <p:childTnLst>
                  <p:par>
                    <p:cTn id="2349" fill="hold">
                      <p:stCondLst>
                        <p:cond delay="indefinite"/>
                      </p:stCondLst>
                      <p:childTnLst>
                        <p:par>
                          <p:cTn id="2350" fill="hold">
                            <p:stCondLst>
                              <p:cond delay="0"/>
                            </p:stCondLst>
                            <p:childTnLst>
                              <p:par>
                                <p:cTn id="2351" nodeType="clickEffect" fill="hold" presetClass="entr" presetID="10">
                                  <p:stCondLst>
                                    <p:cond delay="0"/>
                                  </p:stCondLst>
                                  <p:childTnLst>
                                    <p:set>
                                      <p:cBhvr>
                                        <p:cTn id="2352" dur="1" fill="hold">
                                          <p:stCondLst>
                                            <p:cond delay="0"/>
                                          </p:stCondLst>
                                        </p:cTn>
                                        <p:tgtEl>
                                          <p:spTgt spid="892">
                                            <p:txEl>
                                              <p:pRg st="0" end="0"/>
                                            </p:txEl>
                                          </p:spTgt>
                                        </p:tgtEl>
                                        <p:attrNameLst>
                                          <p:attrName>style.visibility</p:attrName>
                                        </p:attrNameLst>
                                      </p:cBhvr>
                                      <p:to>
                                        <p:strVal val="visible"/>
                                      </p:to>
                                    </p:set>
                                    <p:animEffect filter="fade" transition="in">
                                      <p:cBhvr additive="repl">
                                        <p:cTn id="2353" dur="1000"/>
                                        <p:tgtEl>
                                          <p:spTgt spid="892">
                                            <p:txEl>
                                              <p:pRg st="0" end="0"/>
                                            </p:txEl>
                                          </p:spTgt>
                                        </p:tgtEl>
                                      </p:cBhvr>
                                    </p:animEffect>
                                  </p:childTnLst>
                                </p:cTn>
                              </p:par>
                            </p:childTnLst>
                          </p:cTn>
                        </p:par>
                      </p:childTnLst>
                    </p:cTn>
                  </p:par>
                  <p:par>
                    <p:cTn id="2354" fill="hold">
                      <p:stCondLst>
                        <p:cond delay="indefinite"/>
                      </p:stCondLst>
                      <p:childTnLst>
                        <p:par>
                          <p:cTn id="2355" fill="hold">
                            <p:stCondLst>
                              <p:cond delay="0"/>
                            </p:stCondLst>
                            <p:childTnLst>
                              <p:par>
                                <p:cTn id="2356" nodeType="clickEffect" fill="hold" presetClass="entr" presetID="10">
                                  <p:stCondLst>
                                    <p:cond delay="0"/>
                                  </p:stCondLst>
                                  <p:childTnLst>
                                    <p:set>
                                      <p:cBhvr>
                                        <p:cTn id="2357" dur="1" fill="hold">
                                          <p:stCondLst>
                                            <p:cond delay="0"/>
                                          </p:stCondLst>
                                        </p:cTn>
                                        <p:tgtEl>
                                          <p:spTgt spid="892">
                                            <p:txEl>
                                              <p:pRg st="1" end="1"/>
                                            </p:txEl>
                                          </p:spTgt>
                                        </p:tgtEl>
                                        <p:attrNameLst>
                                          <p:attrName>style.visibility</p:attrName>
                                        </p:attrNameLst>
                                      </p:cBhvr>
                                      <p:to>
                                        <p:strVal val="visible"/>
                                      </p:to>
                                    </p:set>
                                    <p:animEffect filter="fade" transition="in">
                                      <p:cBhvr additive="repl">
                                        <p:cTn id="2358" dur="1000"/>
                                        <p:tgtEl>
                                          <p:spTgt spid="892">
                                            <p:txEl>
                                              <p:pRg st="1" end="1"/>
                                            </p:txEl>
                                          </p:spTgt>
                                        </p:tgtEl>
                                      </p:cBhvr>
                                    </p:animEffect>
                                  </p:childTnLst>
                                </p:cTn>
                              </p:par>
                            </p:childTnLst>
                          </p:cTn>
                        </p:par>
                      </p:childTnLst>
                    </p:cTn>
                  </p:par>
                  <p:par>
                    <p:cTn id="2359" fill="hold">
                      <p:stCondLst>
                        <p:cond delay="indefinite"/>
                      </p:stCondLst>
                      <p:childTnLst>
                        <p:par>
                          <p:cTn id="2360" fill="hold">
                            <p:stCondLst>
                              <p:cond delay="0"/>
                            </p:stCondLst>
                            <p:childTnLst>
                              <p:par>
                                <p:cTn id="2361" nodeType="clickEffect" fill="hold" presetClass="entr" presetID="10">
                                  <p:stCondLst>
                                    <p:cond delay="0"/>
                                  </p:stCondLst>
                                  <p:childTnLst>
                                    <p:set>
                                      <p:cBhvr>
                                        <p:cTn id="2362" dur="1" fill="hold">
                                          <p:stCondLst>
                                            <p:cond delay="0"/>
                                          </p:stCondLst>
                                        </p:cTn>
                                        <p:tgtEl>
                                          <p:spTgt spid="892">
                                            <p:txEl>
                                              <p:pRg st="2" end="2"/>
                                            </p:txEl>
                                          </p:spTgt>
                                        </p:tgtEl>
                                        <p:attrNameLst>
                                          <p:attrName>style.visibility</p:attrName>
                                        </p:attrNameLst>
                                      </p:cBhvr>
                                      <p:to>
                                        <p:strVal val="visible"/>
                                      </p:to>
                                    </p:set>
                                    <p:animEffect filter="fade" transition="in">
                                      <p:cBhvr additive="repl">
                                        <p:cTn id="2363" dur="1000"/>
                                        <p:tgtEl>
                                          <p:spTgt spid="892">
                                            <p:txEl>
                                              <p:pRg st="2" end="2"/>
                                            </p:txEl>
                                          </p:spTgt>
                                        </p:tgtEl>
                                      </p:cBhvr>
                                    </p:animEffect>
                                  </p:childTnLst>
                                </p:cTn>
                              </p:par>
                            </p:childTnLst>
                          </p:cTn>
                        </p:par>
                      </p:childTnLst>
                    </p:cTn>
                  </p:par>
                  <p:par>
                    <p:cTn id="2364" fill="hold">
                      <p:stCondLst>
                        <p:cond delay="indefinite"/>
                      </p:stCondLst>
                      <p:childTnLst>
                        <p:par>
                          <p:cTn id="2365" fill="hold">
                            <p:stCondLst>
                              <p:cond delay="0"/>
                            </p:stCondLst>
                            <p:childTnLst>
                              <p:par>
                                <p:cTn id="2366" nodeType="clickEffect" fill="hold" presetClass="entr" presetID="10">
                                  <p:stCondLst>
                                    <p:cond delay="0"/>
                                  </p:stCondLst>
                                  <p:childTnLst>
                                    <p:set>
                                      <p:cBhvr>
                                        <p:cTn id="2367" dur="1" fill="hold">
                                          <p:stCondLst>
                                            <p:cond delay="0"/>
                                          </p:stCondLst>
                                        </p:cTn>
                                        <p:tgtEl>
                                          <p:spTgt spid="892">
                                            <p:txEl>
                                              <p:pRg st="3" end="3"/>
                                            </p:txEl>
                                          </p:spTgt>
                                        </p:tgtEl>
                                        <p:attrNameLst>
                                          <p:attrName>style.visibility</p:attrName>
                                        </p:attrNameLst>
                                      </p:cBhvr>
                                      <p:to>
                                        <p:strVal val="visible"/>
                                      </p:to>
                                    </p:set>
                                    <p:animEffect filter="fade" transition="in">
                                      <p:cBhvr additive="repl">
                                        <p:cTn id="2368" dur="1000"/>
                                        <p:tgtEl>
                                          <p:spTgt spid="892">
                                            <p:txEl>
                                              <p:pRg st="3" end="3"/>
                                            </p:txEl>
                                          </p:spTgt>
                                        </p:tgtEl>
                                      </p:cBhvr>
                                    </p:animEffect>
                                  </p:childTnLst>
                                </p:cTn>
                              </p:par>
                            </p:childTnLst>
                          </p:cTn>
                        </p:par>
                      </p:childTnLst>
                    </p:cTn>
                  </p:par>
                  <p:par>
                    <p:cTn id="2369" fill="hold">
                      <p:stCondLst>
                        <p:cond delay="indefinite"/>
                      </p:stCondLst>
                      <p:childTnLst>
                        <p:par>
                          <p:cTn id="2370" fill="hold">
                            <p:stCondLst>
                              <p:cond delay="0"/>
                            </p:stCondLst>
                            <p:childTnLst>
                              <p:par>
                                <p:cTn id="2371" nodeType="clickEffect" fill="hold" presetClass="entr" presetID="10">
                                  <p:stCondLst>
                                    <p:cond delay="0"/>
                                  </p:stCondLst>
                                  <p:childTnLst>
                                    <p:set>
                                      <p:cBhvr>
                                        <p:cTn id="2372" dur="1" fill="hold">
                                          <p:stCondLst>
                                            <p:cond delay="0"/>
                                          </p:stCondLst>
                                        </p:cTn>
                                        <p:tgtEl>
                                          <p:spTgt spid="892">
                                            <p:txEl>
                                              <p:pRg st="4" end="4"/>
                                            </p:txEl>
                                          </p:spTgt>
                                        </p:tgtEl>
                                        <p:attrNameLst>
                                          <p:attrName>style.visibility</p:attrName>
                                        </p:attrNameLst>
                                      </p:cBhvr>
                                      <p:to>
                                        <p:strVal val="visible"/>
                                      </p:to>
                                    </p:set>
                                    <p:animEffect filter="fade" transition="in">
                                      <p:cBhvr additive="repl">
                                        <p:cTn id="2373" dur="1000"/>
                                        <p:tgtEl>
                                          <p:spTgt spid="892">
                                            <p:txEl>
                                              <p:pRg st="4" end="4"/>
                                            </p:txEl>
                                          </p:spTgt>
                                        </p:tgtEl>
                                      </p:cBhvr>
                                    </p:animEffect>
                                  </p:childTnLst>
                                </p:cTn>
                              </p:par>
                            </p:childTnLst>
                          </p:cTn>
                        </p:par>
                      </p:childTnLst>
                    </p:cTn>
                  </p:par>
                  <p:par>
                    <p:cTn id="2374" fill="hold">
                      <p:stCondLst>
                        <p:cond delay="indefinite"/>
                      </p:stCondLst>
                      <p:childTnLst>
                        <p:par>
                          <p:cTn id="2375" fill="hold">
                            <p:stCondLst>
                              <p:cond delay="0"/>
                            </p:stCondLst>
                            <p:childTnLst>
                              <p:par>
                                <p:cTn id="2376" nodeType="clickEffect" fill="hold" presetClass="entr" presetID="10">
                                  <p:stCondLst>
                                    <p:cond delay="0"/>
                                  </p:stCondLst>
                                  <p:childTnLst>
                                    <p:set>
                                      <p:cBhvr>
                                        <p:cTn id="2377" dur="1" fill="hold">
                                          <p:stCondLst>
                                            <p:cond delay="0"/>
                                          </p:stCondLst>
                                        </p:cTn>
                                        <p:tgtEl>
                                          <p:spTgt spid="892">
                                            <p:txEl>
                                              <p:pRg st="5" end="5"/>
                                            </p:txEl>
                                          </p:spTgt>
                                        </p:tgtEl>
                                        <p:attrNameLst>
                                          <p:attrName>style.visibility</p:attrName>
                                        </p:attrNameLst>
                                      </p:cBhvr>
                                      <p:to>
                                        <p:strVal val="visible"/>
                                      </p:to>
                                    </p:set>
                                    <p:animEffect filter="fade" transition="in">
                                      <p:cBhvr additive="repl">
                                        <p:cTn id="2378" dur="1000"/>
                                        <p:tgtEl>
                                          <p:spTgt spid="892">
                                            <p:txEl>
                                              <p:pRg st="5" end="5"/>
                                            </p:txEl>
                                          </p:spTgt>
                                        </p:tgtEl>
                                      </p:cBhvr>
                                    </p:animEffect>
                                  </p:childTnLst>
                                </p:cTn>
                              </p:par>
                            </p:childTnLst>
                          </p:cTn>
                        </p:par>
                      </p:childTnLst>
                    </p:cTn>
                  </p:par>
                  <p:par>
                    <p:cTn id="2379" fill="hold">
                      <p:stCondLst>
                        <p:cond delay="indefinite"/>
                      </p:stCondLst>
                      <p:childTnLst>
                        <p:par>
                          <p:cTn id="2380" fill="hold">
                            <p:stCondLst>
                              <p:cond delay="0"/>
                            </p:stCondLst>
                            <p:childTnLst>
                              <p:par>
                                <p:cTn id="2381" nodeType="clickEffect" fill="hold" presetClass="entr" presetID="10">
                                  <p:stCondLst>
                                    <p:cond delay="0"/>
                                  </p:stCondLst>
                                  <p:childTnLst>
                                    <p:set>
                                      <p:cBhvr>
                                        <p:cTn id="2382" dur="1" fill="hold">
                                          <p:stCondLst>
                                            <p:cond delay="0"/>
                                          </p:stCondLst>
                                        </p:cTn>
                                        <p:tgtEl>
                                          <p:spTgt spid="892">
                                            <p:txEl>
                                              <p:pRg st="6" end="6"/>
                                            </p:txEl>
                                          </p:spTgt>
                                        </p:tgtEl>
                                        <p:attrNameLst>
                                          <p:attrName>style.visibility</p:attrName>
                                        </p:attrNameLst>
                                      </p:cBhvr>
                                      <p:to>
                                        <p:strVal val="visible"/>
                                      </p:to>
                                    </p:set>
                                    <p:animEffect filter="fade" transition="in">
                                      <p:cBhvr additive="repl">
                                        <p:cTn id="2383" dur="1000"/>
                                        <p:tgtEl>
                                          <p:spTgt spid="892">
                                            <p:txEl>
                                              <p:pRg st="6" end="6"/>
                                            </p:txEl>
                                          </p:spTgt>
                                        </p:tgtEl>
                                      </p:cBhvr>
                                    </p:animEffect>
                                  </p:childTnLst>
                                </p:cTn>
                              </p:par>
                            </p:childTnLst>
                          </p:cTn>
                        </p:par>
                      </p:childTnLst>
                    </p:cTn>
                  </p:par>
                  <p:par>
                    <p:cTn id="2384" fill="hold">
                      <p:stCondLst>
                        <p:cond delay="indefinite"/>
                      </p:stCondLst>
                      <p:childTnLst>
                        <p:par>
                          <p:cTn id="2385" fill="hold">
                            <p:stCondLst>
                              <p:cond delay="0"/>
                            </p:stCondLst>
                            <p:childTnLst>
                              <p:par>
                                <p:cTn id="2386" nodeType="clickEffect" fill="hold" presetClass="entr" presetID="10">
                                  <p:stCondLst>
                                    <p:cond delay="0"/>
                                  </p:stCondLst>
                                  <p:childTnLst>
                                    <p:set>
                                      <p:cBhvr>
                                        <p:cTn id="2387" dur="1" fill="hold">
                                          <p:stCondLst>
                                            <p:cond delay="0"/>
                                          </p:stCondLst>
                                        </p:cTn>
                                        <p:tgtEl>
                                          <p:spTgt spid="892">
                                            <p:txEl>
                                              <p:pRg st="7" end="7"/>
                                            </p:txEl>
                                          </p:spTgt>
                                        </p:tgtEl>
                                        <p:attrNameLst>
                                          <p:attrName>style.visibility</p:attrName>
                                        </p:attrNameLst>
                                      </p:cBhvr>
                                      <p:to>
                                        <p:strVal val="visible"/>
                                      </p:to>
                                    </p:set>
                                    <p:animEffect filter="fade" transition="in">
                                      <p:cBhvr additive="repl">
                                        <p:cTn id="2388" dur="1000"/>
                                        <p:tgtEl>
                                          <p:spTgt spid="892">
                                            <p:txEl>
                                              <p:pRg st="7" end="7"/>
                                            </p:txEl>
                                          </p:spTgt>
                                        </p:tgtEl>
                                      </p:cBhvr>
                                    </p:animEffect>
                                  </p:childTnLst>
                                </p:cTn>
                              </p:par>
                            </p:childTnLst>
                          </p:cTn>
                        </p:par>
                      </p:childTnLst>
                    </p:cTn>
                  </p:par>
                  <p:par>
                    <p:cTn id="2389" fill="hold">
                      <p:stCondLst>
                        <p:cond delay="indefinite"/>
                      </p:stCondLst>
                      <p:childTnLst>
                        <p:par>
                          <p:cTn id="2390" fill="hold">
                            <p:stCondLst>
                              <p:cond delay="0"/>
                            </p:stCondLst>
                            <p:childTnLst>
                              <p:par>
                                <p:cTn id="2391" nodeType="clickEffect" fill="hold" presetClass="entr" presetID="10">
                                  <p:stCondLst>
                                    <p:cond delay="0"/>
                                  </p:stCondLst>
                                  <p:childTnLst>
                                    <p:set>
                                      <p:cBhvr>
                                        <p:cTn id="2392" dur="1" fill="hold">
                                          <p:stCondLst>
                                            <p:cond delay="0"/>
                                          </p:stCondLst>
                                        </p:cTn>
                                        <p:tgtEl>
                                          <p:spTgt spid="892">
                                            <p:txEl>
                                              <p:pRg st="8" end="8"/>
                                            </p:txEl>
                                          </p:spTgt>
                                        </p:tgtEl>
                                        <p:attrNameLst>
                                          <p:attrName>style.visibility</p:attrName>
                                        </p:attrNameLst>
                                      </p:cBhvr>
                                      <p:to>
                                        <p:strVal val="visible"/>
                                      </p:to>
                                    </p:set>
                                    <p:animEffect filter="fade" transition="in">
                                      <p:cBhvr additive="repl">
                                        <p:cTn id="2393" dur="1000"/>
                                        <p:tgtEl>
                                          <p:spTgt spid="892">
                                            <p:txEl>
                                              <p:pRg st="8" end="8"/>
                                            </p:txEl>
                                          </p:spTgt>
                                        </p:tgtEl>
                                      </p:cBhvr>
                                    </p:animEffect>
                                  </p:childTnLst>
                                </p:cTn>
                              </p:par>
                            </p:childTnLst>
                          </p:cTn>
                        </p:par>
                      </p:childTnLst>
                    </p:cTn>
                  </p:par>
                  <p:par>
                    <p:cTn id="2394" fill="hold">
                      <p:stCondLst>
                        <p:cond delay="indefinite"/>
                      </p:stCondLst>
                      <p:childTnLst>
                        <p:par>
                          <p:cTn id="2395" fill="hold">
                            <p:stCondLst>
                              <p:cond delay="0"/>
                            </p:stCondLst>
                            <p:childTnLst>
                              <p:par>
                                <p:cTn id="2396" nodeType="clickEffect" fill="hold" presetClass="entr" presetID="10">
                                  <p:stCondLst>
                                    <p:cond delay="0"/>
                                  </p:stCondLst>
                                  <p:childTnLst>
                                    <p:set>
                                      <p:cBhvr>
                                        <p:cTn id="2397" dur="1" fill="hold">
                                          <p:stCondLst>
                                            <p:cond delay="0"/>
                                          </p:stCondLst>
                                        </p:cTn>
                                        <p:tgtEl>
                                          <p:spTgt spid="892">
                                            <p:txEl>
                                              <p:pRg st="9" end="9"/>
                                            </p:txEl>
                                          </p:spTgt>
                                        </p:tgtEl>
                                        <p:attrNameLst>
                                          <p:attrName>style.visibility</p:attrName>
                                        </p:attrNameLst>
                                      </p:cBhvr>
                                      <p:to>
                                        <p:strVal val="visible"/>
                                      </p:to>
                                    </p:set>
                                    <p:animEffect filter="fade" transition="in">
                                      <p:cBhvr additive="repl">
                                        <p:cTn id="2398" dur="1000"/>
                                        <p:tgtEl>
                                          <p:spTgt spid="892">
                                            <p:txEl>
                                              <p:pRg st="9" end="9"/>
                                            </p:txEl>
                                          </p:spTgt>
                                        </p:tgtEl>
                                      </p:cBhvr>
                                    </p:animEffect>
                                  </p:childTnLst>
                                </p:cTn>
                              </p:par>
                            </p:childTnLst>
                          </p:cTn>
                        </p:par>
                      </p:childTnLst>
                    </p:cTn>
                  </p:par>
                  <p:par>
                    <p:cTn id="2399" fill="hold">
                      <p:stCondLst>
                        <p:cond delay="indefinite"/>
                      </p:stCondLst>
                      <p:childTnLst>
                        <p:par>
                          <p:cTn id="2400" fill="hold">
                            <p:stCondLst>
                              <p:cond delay="0"/>
                            </p:stCondLst>
                            <p:childTnLst>
                              <p:par>
                                <p:cTn id="2401" nodeType="clickEffect" fill="hold" presetClass="entr" presetID="10">
                                  <p:stCondLst>
                                    <p:cond delay="0"/>
                                  </p:stCondLst>
                                  <p:childTnLst>
                                    <p:set>
                                      <p:cBhvr>
                                        <p:cTn id="2402" dur="1" fill="hold">
                                          <p:stCondLst>
                                            <p:cond delay="0"/>
                                          </p:stCondLst>
                                        </p:cTn>
                                        <p:tgtEl>
                                          <p:spTgt spid="892">
                                            <p:txEl>
                                              <p:pRg st="10" end="10"/>
                                            </p:txEl>
                                          </p:spTgt>
                                        </p:tgtEl>
                                        <p:attrNameLst>
                                          <p:attrName>style.visibility</p:attrName>
                                        </p:attrNameLst>
                                      </p:cBhvr>
                                      <p:to>
                                        <p:strVal val="visible"/>
                                      </p:to>
                                    </p:set>
                                    <p:animEffect filter="fade" transition="in">
                                      <p:cBhvr additive="repl">
                                        <p:cTn id="2403" dur="1000"/>
                                        <p:tgtEl>
                                          <p:spTgt spid="892">
                                            <p:txEl>
                                              <p:pRg st="10" end="10"/>
                                            </p:txEl>
                                          </p:spTgt>
                                        </p:tgtEl>
                                      </p:cBhvr>
                                    </p:animEffect>
                                  </p:childTnLst>
                                </p:cTn>
                              </p:par>
                            </p:childTnLst>
                          </p:cTn>
                        </p:par>
                      </p:childTnLst>
                    </p:cTn>
                  </p:par>
                  <p:par>
                    <p:cTn id="2404" fill="hold">
                      <p:stCondLst>
                        <p:cond delay="indefinite"/>
                      </p:stCondLst>
                      <p:childTnLst>
                        <p:par>
                          <p:cTn id="2405" fill="hold">
                            <p:stCondLst>
                              <p:cond delay="0"/>
                            </p:stCondLst>
                            <p:childTnLst>
                              <p:par>
                                <p:cTn id="2406" nodeType="clickEffect" fill="hold" presetClass="entr" presetID="10">
                                  <p:stCondLst>
                                    <p:cond delay="0"/>
                                  </p:stCondLst>
                                  <p:childTnLst>
                                    <p:set>
                                      <p:cBhvr>
                                        <p:cTn id="2407" dur="1" fill="hold">
                                          <p:stCondLst>
                                            <p:cond delay="0"/>
                                          </p:stCondLst>
                                        </p:cTn>
                                        <p:tgtEl>
                                          <p:spTgt spid="892">
                                            <p:txEl>
                                              <p:pRg st="11" end="11"/>
                                            </p:txEl>
                                          </p:spTgt>
                                        </p:tgtEl>
                                        <p:attrNameLst>
                                          <p:attrName>style.visibility</p:attrName>
                                        </p:attrNameLst>
                                      </p:cBhvr>
                                      <p:to>
                                        <p:strVal val="visible"/>
                                      </p:to>
                                    </p:set>
                                    <p:animEffect filter="fade" transition="in">
                                      <p:cBhvr additive="repl">
                                        <p:cTn id="2408" dur="1000"/>
                                        <p:tgtEl>
                                          <p:spTgt spid="892">
                                            <p:txEl>
                                              <p:pRg st="11" end="11"/>
                                            </p:txEl>
                                          </p:spTgt>
                                        </p:tgtEl>
                                      </p:cBhvr>
                                    </p:animEffect>
                                  </p:childTnLst>
                                </p:cTn>
                              </p:par>
                            </p:childTnLst>
                          </p:cTn>
                        </p:par>
                      </p:childTnLst>
                    </p:cTn>
                  </p:par>
                  <p:par>
                    <p:cTn id="2409" fill="hold">
                      <p:stCondLst>
                        <p:cond delay="indefinite"/>
                      </p:stCondLst>
                      <p:childTnLst>
                        <p:par>
                          <p:cTn id="2410" fill="hold">
                            <p:stCondLst>
                              <p:cond delay="0"/>
                            </p:stCondLst>
                            <p:childTnLst>
                              <p:par>
                                <p:cTn id="2411" nodeType="clickEffect" fill="hold" presetClass="entr" presetID="10">
                                  <p:stCondLst>
                                    <p:cond delay="0"/>
                                  </p:stCondLst>
                                  <p:childTnLst>
                                    <p:set>
                                      <p:cBhvr>
                                        <p:cTn id="2412" dur="1" fill="hold">
                                          <p:stCondLst>
                                            <p:cond delay="0"/>
                                          </p:stCondLst>
                                        </p:cTn>
                                        <p:tgtEl>
                                          <p:spTgt spid="892">
                                            <p:txEl>
                                              <p:pRg st="12" end="12"/>
                                            </p:txEl>
                                          </p:spTgt>
                                        </p:tgtEl>
                                        <p:attrNameLst>
                                          <p:attrName>style.visibility</p:attrName>
                                        </p:attrNameLst>
                                      </p:cBhvr>
                                      <p:to>
                                        <p:strVal val="visible"/>
                                      </p:to>
                                    </p:set>
                                    <p:animEffect filter="fade" transition="in">
                                      <p:cBhvr additive="repl">
                                        <p:cTn id="2413" dur="1000"/>
                                        <p:tgtEl>
                                          <p:spTgt spid="892">
                                            <p:txEl>
                                              <p:pRg st="12" end="12"/>
                                            </p:txEl>
                                          </p:spTgt>
                                        </p:tgtEl>
                                      </p:cBhvr>
                                    </p:animEffect>
                                  </p:childTnLst>
                                </p:cTn>
                              </p:par>
                            </p:childTnLst>
                          </p:cTn>
                        </p:par>
                      </p:childTnLst>
                    </p:cTn>
                  </p:par>
                  <p:par>
                    <p:cTn id="2414" fill="hold">
                      <p:stCondLst>
                        <p:cond delay="indefinite"/>
                      </p:stCondLst>
                      <p:childTnLst>
                        <p:par>
                          <p:cTn id="2415" fill="hold">
                            <p:stCondLst>
                              <p:cond delay="0"/>
                            </p:stCondLst>
                            <p:childTnLst>
                              <p:par>
                                <p:cTn id="2416" nodeType="clickEffect" fill="hold" presetClass="entr" presetID="10">
                                  <p:stCondLst>
                                    <p:cond delay="0"/>
                                  </p:stCondLst>
                                  <p:childTnLst>
                                    <p:set>
                                      <p:cBhvr>
                                        <p:cTn id="2417" dur="1" fill="hold">
                                          <p:stCondLst>
                                            <p:cond delay="0"/>
                                          </p:stCondLst>
                                        </p:cTn>
                                        <p:tgtEl>
                                          <p:spTgt spid="892">
                                            <p:txEl>
                                              <p:pRg st="13" end="13"/>
                                            </p:txEl>
                                          </p:spTgt>
                                        </p:tgtEl>
                                        <p:attrNameLst>
                                          <p:attrName>style.visibility</p:attrName>
                                        </p:attrNameLst>
                                      </p:cBhvr>
                                      <p:to>
                                        <p:strVal val="visible"/>
                                      </p:to>
                                    </p:set>
                                    <p:animEffect filter="fade" transition="in">
                                      <p:cBhvr additive="repl">
                                        <p:cTn id="2418" dur="1000"/>
                                        <p:tgtEl>
                                          <p:spTgt spid="892">
                                            <p:txEl>
                                              <p:pRg st="13" end="13"/>
                                            </p:txEl>
                                          </p:spTgt>
                                        </p:tgtEl>
                                      </p:cBhvr>
                                    </p:animEffect>
                                  </p:childTnLst>
                                </p:cTn>
                              </p:par>
                            </p:childTnLst>
                          </p:cTn>
                        </p:par>
                      </p:childTnLst>
                    </p:cTn>
                  </p:par>
                  <p:par>
                    <p:cTn id="2419" fill="hold">
                      <p:stCondLst>
                        <p:cond delay="indefinite"/>
                      </p:stCondLst>
                      <p:childTnLst>
                        <p:par>
                          <p:cTn id="2420" fill="hold">
                            <p:stCondLst>
                              <p:cond delay="0"/>
                            </p:stCondLst>
                            <p:childTnLst>
                              <p:par>
                                <p:cTn id="2421" nodeType="clickEffect" fill="hold" presetClass="entr" presetID="10">
                                  <p:stCondLst>
                                    <p:cond delay="0"/>
                                  </p:stCondLst>
                                  <p:childTnLst>
                                    <p:set>
                                      <p:cBhvr>
                                        <p:cTn id="2422" dur="1" fill="hold">
                                          <p:stCondLst>
                                            <p:cond delay="0"/>
                                          </p:stCondLst>
                                        </p:cTn>
                                        <p:tgtEl>
                                          <p:spTgt spid="892">
                                            <p:txEl>
                                              <p:pRg st="14" end="14"/>
                                            </p:txEl>
                                          </p:spTgt>
                                        </p:tgtEl>
                                        <p:attrNameLst>
                                          <p:attrName>style.visibility</p:attrName>
                                        </p:attrNameLst>
                                      </p:cBhvr>
                                      <p:to>
                                        <p:strVal val="visible"/>
                                      </p:to>
                                    </p:set>
                                    <p:animEffect filter="fade" transition="in">
                                      <p:cBhvr additive="repl">
                                        <p:cTn id="2423" dur="1000"/>
                                        <p:tgtEl>
                                          <p:spTgt spid="892">
                                            <p:txEl>
                                              <p:pRg st="14" end="14"/>
                                            </p:txEl>
                                          </p:spTgt>
                                        </p:tgtEl>
                                      </p:cBhvr>
                                    </p:animEffect>
                                  </p:childTnLst>
                                </p:cTn>
                              </p:par>
                            </p:childTnLst>
                          </p:cTn>
                        </p:par>
                      </p:childTnLst>
                    </p:cTn>
                  </p:par>
                  <p:par>
                    <p:cTn id="2424" fill="hold">
                      <p:stCondLst>
                        <p:cond delay="indefinite"/>
                      </p:stCondLst>
                      <p:childTnLst>
                        <p:par>
                          <p:cTn id="2425" fill="hold">
                            <p:stCondLst>
                              <p:cond delay="0"/>
                            </p:stCondLst>
                            <p:childTnLst>
                              <p:par>
                                <p:cTn id="2426" nodeType="clickEffect" fill="hold" presetClass="entr" presetID="10">
                                  <p:stCondLst>
                                    <p:cond delay="0"/>
                                  </p:stCondLst>
                                  <p:childTnLst>
                                    <p:set>
                                      <p:cBhvr>
                                        <p:cTn id="2427" dur="1" fill="hold">
                                          <p:stCondLst>
                                            <p:cond delay="0"/>
                                          </p:stCondLst>
                                        </p:cTn>
                                        <p:tgtEl>
                                          <p:spTgt spid="892">
                                            <p:txEl>
                                              <p:pRg st="15" end="15"/>
                                            </p:txEl>
                                          </p:spTgt>
                                        </p:tgtEl>
                                        <p:attrNameLst>
                                          <p:attrName>style.visibility</p:attrName>
                                        </p:attrNameLst>
                                      </p:cBhvr>
                                      <p:to>
                                        <p:strVal val="visible"/>
                                      </p:to>
                                    </p:set>
                                    <p:animEffect filter="fade" transition="in">
                                      <p:cBhvr additive="repl">
                                        <p:cTn id="2428" dur="1000"/>
                                        <p:tgtEl>
                                          <p:spTgt spid="892">
                                            <p:txEl>
                                              <p:pRg st="15" end="15"/>
                                            </p:txEl>
                                          </p:spTgt>
                                        </p:tgtEl>
                                      </p:cBhvr>
                                    </p:animEffect>
                                  </p:childTnLst>
                                </p:cTn>
                              </p:par>
                            </p:childTnLst>
                          </p:cTn>
                        </p:par>
                      </p:childTnLst>
                    </p:cTn>
                  </p:par>
                  <p:par>
                    <p:cTn id="2429" fill="hold">
                      <p:stCondLst>
                        <p:cond delay="indefinite"/>
                      </p:stCondLst>
                      <p:childTnLst>
                        <p:par>
                          <p:cTn id="2430" fill="hold">
                            <p:stCondLst>
                              <p:cond delay="0"/>
                            </p:stCondLst>
                            <p:childTnLst>
                              <p:par>
                                <p:cTn id="2431" nodeType="clickEffect" fill="hold" presetClass="entr" presetID="10">
                                  <p:stCondLst>
                                    <p:cond delay="0"/>
                                  </p:stCondLst>
                                  <p:childTnLst>
                                    <p:set>
                                      <p:cBhvr>
                                        <p:cTn id="2432" dur="1" fill="hold">
                                          <p:stCondLst>
                                            <p:cond delay="0"/>
                                          </p:stCondLst>
                                        </p:cTn>
                                        <p:tgtEl>
                                          <p:spTgt spid="892">
                                            <p:txEl>
                                              <p:pRg st="16" end="16"/>
                                            </p:txEl>
                                          </p:spTgt>
                                        </p:tgtEl>
                                        <p:attrNameLst>
                                          <p:attrName>style.visibility</p:attrName>
                                        </p:attrNameLst>
                                      </p:cBhvr>
                                      <p:to>
                                        <p:strVal val="visible"/>
                                      </p:to>
                                    </p:set>
                                    <p:animEffect filter="fade" transition="in">
                                      <p:cBhvr additive="repl">
                                        <p:cTn id="2433" dur="1000"/>
                                        <p:tgtEl>
                                          <p:spTgt spid="892">
                                            <p:txEl>
                                              <p:pRg st="16" end="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3" name="Google Shape;1551;p193"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894" name="Google Shape;1552;p193"/>
          <p:cNvGrpSpPr/>
          <p:nvPr/>
        </p:nvGrpSpPr>
        <p:grpSpPr>
          <a:xfrm>
            <a:off x="3327480" y="742320"/>
            <a:ext cx="376920" cy="490320"/>
            <a:chOff x="3327480" y="742320"/>
            <a:chExt cx="376920" cy="490320"/>
          </a:xfrm>
        </p:grpSpPr>
        <p:sp>
          <p:nvSpPr>
            <p:cNvPr id="895" name="Google Shape;1553;p193"/>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96" name="Google Shape;1554;p193"/>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897" name="Google Shape;1555;p193"/>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898" name="Google Shape;1556;p193"/>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899" name="PlaceHolder 1"/>
          <p:cNvSpPr>
            <a:spLocks noGrp="1"/>
          </p:cNvSpPr>
          <p:nvPr>
            <p:ph/>
          </p:nvPr>
        </p:nvSpPr>
        <p:spPr>
          <a:xfrm>
            <a:off x="549360" y="1825920"/>
            <a:ext cx="375912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400" spc="-1" strike="noStrike">
                <a:solidFill>
                  <a:srgbClr val="f9cb9c"/>
                </a:solidFill>
                <a:latin typeface="Consolas"/>
                <a:ea typeface="Consolas"/>
              </a:rPr>
              <a:t>class Vehicle {</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//Some Code</a:t>
            </a:r>
            <a:endParaRPr b="0" lang="en-IN" sz="1400" spc="-1" strike="noStrike">
              <a:solidFill>
                <a:srgbClr val="000000"/>
              </a:solidFill>
              <a:latin typeface="Arial"/>
            </a:endParaRPr>
          </a:p>
          <a:p>
            <a:pPr indent="0">
              <a:lnSpc>
                <a:spcPct val="80000"/>
              </a:lnSpc>
              <a:buNone/>
              <a:tabLst>
                <a:tab algn="l" pos="0"/>
              </a:tabLst>
            </a:pPr>
            <a:endParaRPr b="0" lang="en-IN" sz="9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class Car extends Vehicle{</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//Some Code</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a:t>
            </a:r>
            <a:endParaRPr b="0" lang="en-IN" sz="1400" spc="-1" strike="noStrike">
              <a:solidFill>
                <a:srgbClr val="000000"/>
              </a:solidFill>
              <a:latin typeface="Arial"/>
            </a:endParaRPr>
          </a:p>
        </p:txBody>
      </p:sp>
      <p:sp>
        <p:nvSpPr>
          <p:cNvPr id="900" name="PlaceHolder 2"/>
          <p:cNvSpPr>
            <a:spLocks noGrp="1"/>
          </p:cNvSpPr>
          <p:nvPr>
            <p:ph/>
          </p:nvPr>
        </p:nvSpPr>
        <p:spPr>
          <a:xfrm>
            <a:off x="4601520" y="960120"/>
            <a:ext cx="4095000" cy="37771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public class UseCar {</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public static void main(String args[]){</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Car car = new Car();</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//Some More Code</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p:txBody>
      </p:sp>
      <p:sp>
        <p:nvSpPr>
          <p:cNvPr id="901"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902" name="PlaceHolder 4"/>
          <p:cNvSpPr>
            <a:spLocks noGrp="1"/>
          </p:cNvSpPr>
          <p:nvPr>
            <p:ph type="title"/>
          </p:nvPr>
        </p:nvSpPr>
        <p:spPr>
          <a:xfrm>
            <a:off x="4962960" y="5259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903"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34" dur="indefinite" restart="never" nodeType="tmRoot">
          <p:childTnLst>
            <p:seq>
              <p:cTn id="2435" dur="indefinite" nodeType="mainSeq">
                <p:childTnLst>
                  <p:par>
                    <p:cTn id="2436" fill="hold">
                      <p:stCondLst>
                        <p:cond delay="indefinite"/>
                      </p:stCondLst>
                      <p:childTnLst>
                        <p:par>
                          <p:cTn id="2437" fill="hold">
                            <p:stCondLst>
                              <p:cond delay="0"/>
                            </p:stCondLst>
                            <p:childTnLst>
                              <p:par>
                                <p:cTn id="2438" nodeType="clickEffect" fill="hold" presetClass="entr" presetID="10">
                                  <p:stCondLst>
                                    <p:cond delay="0"/>
                                  </p:stCondLst>
                                  <p:childTnLst>
                                    <p:set>
                                      <p:cBhvr>
                                        <p:cTn id="2439" dur="1" fill="hold">
                                          <p:stCondLst>
                                            <p:cond delay="0"/>
                                          </p:stCondLst>
                                        </p:cTn>
                                        <p:tgtEl>
                                          <p:spTgt spid="901"/>
                                        </p:tgtEl>
                                        <p:attrNameLst>
                                          <p:attrName>style.visibility</p:attrName>
                                        </p:attrNameLst>
                                      </p:cBhvr>
                                      <p:to>
                                        <p:strVal val="visible"/>
                                      </p:to>
                                    </p:set>
                                    <p:animEffect filter="fade" transition="in">
                                      <p:cBhvr additive="repl">
                                        <p:cTn id="2440" dur="1000"/>
                                        <p:tgtEl>
                                          <p:spTgt spid="901"/>
                                        </p:tgtEl>
                                      </p:cBhvr>
                                    </p:animEffect>
                                  </p:childTnLst>
                                </p:cTn>
                              </p:par>
                              <p:par>
                                <p:cTn id="2441" nodeType="withEffect" fill="hold" presetClass="entr" presetID="10">
                                  <p:stCondLst>
                                    <p:cond delay="0"/>
                                  </p:stCondLst>
                                  <p:childTnLst>
                                    <p:set>
                                      <p:cBhvr>
                                        <p:cTn id="2442" dur="1" fill="hold">
                                          <p:stCondLst>
                                            <p:cond delay="0"/>
                                          </p:stCondLst>
                                        </p:cTn>
                                        <p:tgtEl>
                                          <p:spTgt spid="899"/>
                                        </p:tgtEl>
                                        <p:attrNameLst>
                                          <p:attrName>style.visibility</p:attrName>
                                        </p:attrNameLst>
                                      </p:cBhvr>
                                      <p:to>
                                        <p:strVal val="visible"/>
                                      </p:to>
                                    </p:set>
                                    <p:animEffect filter="fade" transition="in">
                                      <p:cBhvr additive="repl">
                                        <p:cTn id="2443" dur="1000"/>
                                        <p:tgtEl>
                                          <p:spTgt spid="899"/>
                                        </p:tgtEl>
                                      </p:cBhvr>
                                    </p:animEffect>
                                  </p:childTnLst>
                                </p:cTn>
                              </p:par>
                            </p:childTnLst>
                          </p:cTn>
                        </p:par>
                      </p:childTnLst>
                    </p:cTn>
                  </p:par>
                  <p:par>
                    <p:cTn id="2444" fill="hold">
                      <p:stCondLst>
                        <p:cond delay="indefinite"/>
                      </p:stCondLst>
                      <p:childTnLst>
                        <p:par>
                          <p:cTn id="2445" fill="hold">
                            <p:stCondLst>
                              <p:cond delay="0"/>
                            </p:stCondLst>
                            <p:childTnLst>
                              <p:par>
                                <p:cTn id="2446" nodeType="clickEffect" fill="hold" presetClass="entr" presetID="10">
                                  <p:stCondLst>
                                    <p:cond delay="0"/>
                                  </p:stCondLst>
                                  <p:childTnLst>
                                    <p:set>
                                      <p:cBhvr>
                                        <p:cTn id="2447" dur="1" fill="hold">
                                          <p:stCondLst>
                                            <p:cond delay="0"/>
                                          </p:stCondLst>
                                        </p:cTn>
                                        <p:tgtEl>
                                          <p:spTgt spid="902"/>
                                        </p:tgtEl>
                                        <p:attrNameLst>
                                          <p:attrName>style.visibility</p:attrName>
                                        </p:attrNameLst>
                                      </p:cBhvr>
                                      <p:to>
                                        <p:strVal val="visible"/>
                                      </p:to>
                                    </p:set>
                                    <p:animEffect filter="fade" transition="in">
                                      <p:cBhvr additive="repl">
                                        <p:cTn id="2448" dur="1000"/>
                                        <p:tgtEl>
                                          <p:spTgt spid="902"/>
                                        </p:tgtEl>
                                      </p:cBhvr>
                                    </p:animEffect>
                                  </p:childTnLst>
                                </p:cTn>
                              </p:par>
                              <p:par>
                                <p:cTn id="2449" nodeType="withEffect" fill="hold" presetClass="entr" presetID="10">
                                  <p:stCondLst>
                                    <p:cond delay="0"/>
                                  </p:stCondLst>
                                  <p:childTnLst>
                                    <p:set>
                                      <p:cBhvr>
                                        <p:cTn id="2450" dur="1" fill="hold">
                                          <p:stCondLst>
                                            <p:cond delay="0"/>
                                          </p:stCondLst>
                                        </p:cTn>
                                        <p:tgtEl>
                                          <p:spTgt spid="900"/>
                                        </p:tgtEl>
                                        <p:attrNameLst>
                                          <p:attrName>style.visibility</p:attrName>
                                        </p:attrNameLst>
                                      </p:cBhvr>
                                      <p:to>
                                        <p:strVal val="visible"/>
                                      </p:to>
                                    </p:set>
                                    <p:animEffect filter="fade" transition="in">
                                      <p:cBhvr additive="repl">
                                        <p:cTn id="2451"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00000"/>
              </a:lnSpc>
              <a:buNone/>
              <a:tabLst>
                <a:tab algn="l" pos="0"/>
              </a:tabLst>
            </a:pPr>
            <a:r>
              <a:rPr b="0" lang="en" sz="3000" spc="-1" strike="noStrike">
                <a:solidFill>
                  <a:srgbClr val="ff0000"/>
                </a:solidFill>
                <a:latin typeface="Concert One"/>
                <a:ea typeface="Concert One"/>
              </a:rPr>
              <a:t>What Is Association ?</a:t>
            </a:r>
            <a:endParaRPr b="0" lang="en-IN" sz="3000" spc="-1" strike="noStrike">
              <a:solidFill>
                <a:srgbClr val="000000"/>
              </a:solidFill>
              <a:latin typeface="Arial"/>
            </a:endParaRPr>
          </a:p>
        </p:txBody>
      </p:sp>
      <p:sp>
        <p:nvSpPr>
          <p:cNvPr id="905" name="Google Shape;1567;p194"/>
          <p:cNvSpPr/>
          <p:nvPr/>
        </p:nvSpPr>
        <p:spPr>
          <a:xfrm>
            <a:off x="1327320" y="1076400"/>
            <a:ext cx="7117200" cy="3583800"/>
          </a:xfrm>
          <a:prstGeom prst="rect">
            <a:avLst/>
          </a:prstGeom>
          <a:noFill/>
          <a:ln w="0">
            <a:noFill/>
          </a:ln>
        </p:spPr>
        <p:style>
          <a:lnRef idx="0"/>
          <a:fillRef idx="0"/>
          <a:effectRef idx="0"/>
          <a:fontRef idx="minor"/>
        </p:style>
        <p:txBody>
          <a:bodyPr tIns="91440" bIns="91440" anchor="t">
            <a:spAutoFit/>
          </a:bodyPr>
          <a:p>
            <a:pPr>
              <a:lnSpc>
                <a:spcPct val="120000"/>
              </a:lnSpc>
              <a:tabLst>
                <a:tab algn="l" pos="0"/>
              </a:tabLst>
            </a:pPr>
            <a:r>
              <a:rPr b="0" lang="en" sz="1800" spc="-1" strike="noStrike">
                <a:solidFill>
                  <a:srgbClr val="0000ff"/>
                </a:solidFill>
                <a:latin typeface="Roboto Mono Medium"/>
                <a:ea typeface="Roboto Mono Medium"/>
              </a:rPr>
              <a:t>2. Association (HAS-A)</a:t>
            </a:r>
            <a:endParaRPr b="0" lang="en-IN" sz="1800" spc="-1" strike="noStrike">
              <a:solidFill>
                <a:srgbClr val="ffffff"/>
              </a:solidFill>
              <a:latin typeface="Arial"/>
            </a:endParaRPr>
          </a:p>
          <a:p>
            <a:pPr>
              <a:lnSpc>
                <a:spcPct val="120000"/>
              </a:lnSpc>
              <a:tabLst>
                <a:tab algn="l" pos="0"/>
              </a:tabLst>
            </a:pPr>
            <a:endParaRPr b="0" lang="en-IN" sz="18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200" spc="-1" strike="noStrike">
                <a:solidFill>
                  <a:srgbClr val="000000"/>
                </a:solidFill>
                <a:latin typeface="Roboto Mono Medium"/>
                <a:ea typeface="Roboto Mono Medium"/>
              </a:rPr>
              <a:t>A </a:t>
            </a:r>
            <a:r>
              <a:rPr b="0" lang="en" sz="1200" spc="-1" strike="noStrike">
                <a:solidFill>
                  <a:srgbClr val="9900ff"/>
                </a:solidFill>
                <a:latin typeface="Roboto Mono Medium"/>
                <a:ea typeface="Roboto Mono Medium"/>
              </a:rPr>
              <a:t>HAS-A </a:t>
            </a:r>
            <a:r>
              <a:rPr b="0" lang="en" sz="1200" spc="-1" strike="noStrike">
                <a:solidFill>
                  <a:srgbClr val="000000"/>
                </a:solidFill>
                <a:latin typeface="Roboto Mono Medium"/>
                <a:ea typeface="Roboto Mono Medium"/>
              </a:rPr>
              <a:t>relationship signifies that a class is </a:t>
            </a:r>
            <a:r>
              <a:rPr b="0" lang="en" sz="1200" spc="-1" strike="noStrike">
                <a:solidFill>
                  <a:srgbClr val="0000ff"/>
                </a:solidFill>
                <a:latin typeface="Roboto Mono Medium"/>
                <a:ea typeface="Roboto Mono Medium"/>
              </a:rPr>
              <a:t>associated </a:t>
            </a:r>
            <a:r>
              <a:rPr b="0" lang="en" sz="1200" spc="-1" strike="noStrike">
                <a:solidFill>
                  <a:srgbClr val="000000"/>
                </a:solidFill>
                <a:latin typeface="Roboto Mono Medium"/>
                <a:ea typeface="Roboto Mono Medium"/>
              </a:rPr>
              <a:t>with that is it holds </a:t>
            </a:r>
            <a:r>
              <a:rPr b="0" lang="en" sz="1200" spc="-1" strike="noStrike">
                <a:solidFill>
                  <a:srgbClr val="ff4000"/>
                </a:solidFill>
                <a:latin typeface="Roboto Mono Medium"/>
                <a:ea typeface="Roboto Mono Medium"/>
              </a:rPr>
              <a:t>object(s)</a:t>
            </a:r>
            <a:r>
              <a:rPr b="0" lang="en" sz="1200" spc="-1" strike="noStrike">
                <a:solidFill>
                  <a:srgbClr val="000000"/>
                </a:solidFill>
                <a:latin typeface="Roboto Mono Medium"/>
                <a:ea typeface="Roboto Mono Medium"/>
              </a:rPr>
              <a:t> of another class in its body</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200" spc="-1" strike="noStrike">
                <a:solidFill>
                  <a:srgbClr val="000000"/>
                </a:solidFill>
                <a:latin typeface="Roboto Mono Medium"/>
                <a:ea typeface="Roboto Mono Medium"/>
              </a:rPr>
              <a:t>For Example:</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0000ff"/>
              </a:buClr>
              <a:buFont typeface="Roboto Mono Medium"/>
              <a:buChar char="○"/>
              <a:tabLst>
                <a:tab algn="l" pos="0"/>
              </a:tabLst>
            </a:pPr>
            <a:r>
              <a:rPr b="0" lang="en" sz="1200" spc="-1" strike="noStrike">
                <a:solidFill>
                  <a:srgbClr val="0000ff"/>
                </a:solidFill>
                <a:latin typeface="Roboto Mono Medium"/>
                <a:ea typeface="Roboto Mono Medium"/>
              </a:rPr>
              <a:t>Car has Engine</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9900ff"/>
              </a:buClr>
              <a:buFont typeface="Roboto Mono Medium"/>
              <a:buChar char="○"/>
              <a:tabLst>
                <a:tab algn="l" pos="0"/>
              </a:tabLst>
            </a:pPr>
            <a:r>
              <a:rPr b="0" lang="en" sz="1200" spc="-1" strike="noStrike">
                <a:solidFill>
                  <a:srgbClr val="9900ff"/>
                </a:solidFill>
                <a:latin typeface="Roboto Mono Medium"/>
                <a:ea typeface="Roboto Mono Medium"/>
              </a:rPr>
              <a:t>College has Students</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lvl="1" marL="914400" indent="-304920">
              <a:lnSpc>
                <a:spcPct val="100000"/>
              </a:lnSpc>
              <a:buClr>
                <a:srgbClr val="660000"/>
              </a:buClr>
              <a:buFont typeface="Roboto Mono Medium"/>
              <a:buChar char="○"/>
              <a:tabLst>
                <a:tab algn="l" pos="0"/>
              </a:tabLst>
            </a:pPr>
            <a:r>
              <a:rPr b="0" lang="en" sz="1200" spc="-1" strike="noStrike">
                <a:solidFill>
                  <a:srgbClr val="660000"/>
                </a:solidFill>
                <a:latin typeface="Roboto Mono Medium"/>
                <a:ea typeface="Roboto Mono Medium"/>
              </a:rPr>
              <a:t>House has Rooms</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marL="457200" indent="-304920">
              <a:lnSpc>
                <a:spcPct val="100000"/>
              </a:lnSpc>
              <a:buClr>
                <a:srgbClr val="000000"/>
              </a:buClr>
              <a:buFont typeface="Roboto Mono Medium"/>
              <a:buChar char="★"/>
              <a:tabLst>
                <a:tab algn="l" pos="0"/>
              </a:tabLst>
            </a:pPr>
            <a:r>
              <a:rPr b="0" lang="en" sz="1200" spc="-1" strike="noStrike">
                <a:solidFill>
                  <a:srgbClr val="000000"/>
                </a:solidFill>
                <a:latin typeface="Roboto Mono Medium"/>
                <a:ea typeface="Roboto Mono Medium"/>
              </a:rPr>
              <a:t>For instance,</a:t>
            </a:r>
            <a:r>
              <a:rPr b="0" lang="en" sz="1200" spc="-1" strike="noStrike">
                <a:solidFill>
                  <a:srgbClr val="ff00ff"/>
                </a:solidFill>
                <a:latin typeface="Roboto Mono Medium"/>
                <a:ea typeface="Roboto Mono Medium"/>
              </a:rPr>
              <a:t> class A</a:t>
            </a:r>
            <a:r>
              <a:rPr b="0" lang="en" sz="1200" spc="-1" strike="noStrike">
                <a:solidFill>
                  <a:srgbClr val="000000"/>
                </a:solidFill>
                <a:latin typeface="Roboto Mono Medium"/>
                <a:ea typeface="Roboto Mono Medium"/>
              </a:rPr>
              <a:t> holds </a:t>
            </a:r>
            <a:r>
              <a:rPr b="0" lang="en" sz="1200" spc="-1" strike="noStrike">
                <a:solidFill>
                  <a:srgbClr val="4a86e8"/>
                </a:solidFill>
                <a:latin typeface="Roboto Mono Medium"/>
                <a:ea typeface="Roboto Mono Medium"/>
              </a:rPr>
              <a:t>class B’s </a:t>
            </a:r>
            <a:r>
              <a:rPr b="0" lang="en" sz="1200" spc="-1" strike="noStrike">
                <a:solidFill>
                  <a:srgbClr val="000000"/>
                </a:solidFill>
                <a:latin typeface="Roboto Mono Medium"/>
                <a:ea typeface="Roboto Mono Medium"/>
              </a:rPr>
              <a:t>reference and can access all properties of </a:t>
            </a:r>
            <a:r>
              <a:rPr b="0" lang="en" sz="1200" spc="-1" strike="noStrike">
                <a:solidFill>
                  <a:srgbClr val="980000"/>
                </a:solidFill>
                <a:latin typeface="Roboto Mono Medium"/>
                <a:ea typeface="Roboto Mono Medium"/>
              </a:rPr>
              <a:t>class B.</a:t>
            </a:r>
            <a:endParaRPr b="0" lang="en-IN" sz="1200" spc="-1" strike="noStrike">
              <a:solidFill>
                <a:srgbClr val="ffffff"/>
              </a:solidFill>
              <a:latin typeface="Arial"/>
            </a:endParaRPr>
          </a:p>
          <a:p>
            <a:pPr marL="457200">
              <a:lnSpc>
                <a:spcPct val="100000"/>
              </a:lnSpc>
              <a:tabLst>
                <a:tab algn="l" pos="0"/>
              </a:tabLst>
            </a:pPr>
            <a:endParaRPr b="0" lang="en-IN" sz="1200" spc="-1" strike="noStrike">
              <a:solidFill>
                <a:srgbClr val="ffffff"/>
              </a:solidFill>
              <a:latin typeface="Arial"/>
            </a:endParaRPr>
          </a:p>
          <a:p>
            <a:pPr>
              <a:lnSpc>
                <a:spcPct val="100000"/>
              </a:lnSpc>
              <a:tabLst>
                <a:tab algn="l" pos="0"/>
              </a:tabLst>
            </a:pPr>
            <a:endParaRPr b="0" lang="en-IN" sz="1200" spc="-1" strike="noStrike">
              <a:solidFill>
                <a:srgbClr val="ffffff"/>
              </a:solidFill>
              <a:latin typeface="Arial"/>
            </a:endParaRPr>
          </a:p>
          <a:p>
            <a:pPr>
              <a:lnSpc>
                <a:spcPct val="100000"/>
              </a:lnSpc>
              <a:tabLst>
                <a:tab algn="l" pos="0"/>
              </a:tabLst>
            </a:pPr>
            <a:endParaRPr b="0" lang="en-IN" sz="1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452" dur="indefinite" restart="never" nodeType="tmRoot">
          <p:childTnLst>
            <p:seq>
              <p:cTn id="2453" dur="indefinite" nodeType="mainSeq">
                <p:childTnLst>
                  <p:par>
                    <p:cTn id="2454" fill="hold">
                      <p:stCondLst>
                        <p:cond delay="indefinite"/>
                      </p:stCondLst>
                      <p:childTnLst>
                        <p:par>
                          <p:cTn id="2455" fill="hold">
                            <p:stCondLst>
                              <p:cond delay="0"/>
                            </p:stCondLst>
                            <p:childTnLst>
                              <p:par>
                                <p:cTn id="2456" nodeType="clickEffect" fill="hold" presetClass="entr" presetID="10">
                                  <p:stCondLst>
                                    <p:cond delay="0"/>
                                  </p:stCondLst>
                                  <p:childTnLst>
                                    <p:set>
                                      <p:cBhvr>
                                        <p:cTn id="2457" dur="1" fill="hold">
                                          <p:stCondLst>
                                            <p:cond delay="0"/>
                                          </p:stCondLst>
                                        </p:cTn>
                                        <p:tgtEl>
                                          <p:spTgt spid="905">
                                            <p:txEl>
                                              <p:pRg st="0" end="0"/>
                                            </p:txEl>
                                          </p:spTgt>
                                        </p:tgtEl>
                                        <p:attrNameLst>
                                          <p:attrName>style.visibility</p:attrName>
                                        </p:attrNameLst>
                                      </p:cBhvr>
                                      <p:to>
                                        <p:strVal val="visible"/>
                                      </p:to>
                                    </p:set>
                                    <p:animEffect filter="fade" transition="in">
                                      <p:cBhvr additive="repl">
                                        <p:cTn id="2458" dur="1000"/>
                                        <p:tgtEl>
                                          <p:spTgt spid="905">
                                            <p:txEl>
                                              <p:pRg st="0" end="0"/>
                                            </p:txEl>
                                          </p:spTgt>
                                        </p:tgtEl>
                                      </p:cBhvr>
                                    </p:animEffect>
                                  </p:childTnLst>
                                </p:cTn>
                              </p:par>
                            </p:childTnLst>
                          </p:cTn>
                        </p:par>
                      </p:childTnLst>
                    </p:cTn>
                  </p:par>
                  <p:par>
                    <p:cTn id="2459" fill="hold">
                      <p:stCondLst>
                        <p:cond delay="indefinite"/>
                      </p:stCondLst>
                      <p:childTnLst>
                        <p:par>
                          <p:cTn id="2460" fill="hold">
                            <p:stCondLst>
                              <p:cond delay="0"/>
                            </p:stCondLst>
                            <p:childTnLst>
                              <p:par>
                                <p:cTn id="2461" nodeType="clickEffect" fill="hold" presetClass="entr" presetID="10">
                                  <p:stCondLst>
                                    <p:cond delay="0"/>
                                  </p:stCondLst>
                                  <p:childTnLst>
                                    <p:set>
                                      <p:cBhvr>
                                        <p:cTn id="2462" dur="1" fill="hold">
                                          <p:stCondLst>
                                            <p:cond delay="0"/>
                                          </p:stCondLst>
                                        </p:cTn>
                                        <p:tgtEl>
                                          <p:spTgt spid="905">
                                            <p:txEl>
                                              <p:pRg st="1" end="1"/>
                                            </p:txEl>
                                          </p:spTgt>
                                        </p:tgtEl>
                                        <p:attrNameLst>
                                          <p:attrName>style.visibility</p:attrName>
                                        </p:attrNameLst>
                                      </p:cBhvr>
                                      <p:to>
                                        <p:strVal val="visible"/>
                                      </p:to>
                                    </p:set>
                                    <p:animEffect filter="fade" transition="in">
                                      <p:cBhvr additive="repl">
                                        <p:cTn id="2463" dur="1000"/>
                                        <p:tgtEl>
                                          <p:spTgt spid="905">
                                            <p:txEl>
                                              <p:pRg st="1" end="1"/>
                                            </p:txEl>
                                          </p:spTgt>
                                        </p:tgtEl>
                                      </p:cBhvr>
                                    </p:animEffect>
                                  </p:childTnLst>
                                </p:cTn>
                              </p:par>
                            </p:childTnLst>
                          </p:cTn>
                        </p:par>
                      </p:childTnLst>
                    </p:cTn>
                  </p:par>
                  <p:par>
                    <p:cTn id="2464" fill="hold">
                      <p:stCondLst>
                        <p:cond delay="indefinite"/>
                      </p:stCondLst>
                      <p:childTnLst>
                        <p:par>
                          <p:cTn id="2465" fill="hold">
                            <p:stCondLst>
                              <p:cond delay="0"/>
                            </p:stCondLst>
                            <p:childTnLst>
                              <p:par>
                                <p:cTn id="2466" nodeType="clickEffect" fill="hold" presetClass="entr" presetID="10">
                                  <p:stCondLst>
                                    <p:cond delay="0"/>
                                  </p:stCondLst>
                                  <p:childTnLst>
                                    <p:set>
                                      <p:cBhvr>
                                        <p:cTn id="2467" dur="1" fill="hold">
                                          <p:stCondLst>
                                            <p:cond delay="0"/>
                                          </p:stCondLst>
                                        </p:cTn>
                                        <p:tgtEl>
                                          <p:spTgt spid="905">
                                            <p:txEl>
                                              <p:pRg st="2" end="2"/>
                                            </p:txEl>
                                          </p:spTgt>
                                        </p:tgtEl>
                                        <p:attrNameLst>
                                          <p:attrName>style.visibility</p:attrName>
                                        </p:attrNameLst>
                                      </p:cBhvr>
                                      <p:to>
                                        <p:strVal val="visible"/>
                                      </p:to>
                                    </p:set>
                                    <p:animEffect filter="fade" transition="in">
                                      <p:cBhvr additive="repl">
                                        <p:cTn id="2468" dur="1000"/>
                                        <p:tgtEl>
                                          <p:spTgt spid="905">
                                            <p:txEl>
                                              <p:pRg st="2" end="2"/>
                                            </p:txEl>
                                          </p:spTgt>
                                        </p:tgtEl>
                                      </p:cBhvr>
                                    </p:animEffect>
                                  </p:childTnLst>
                                </p:cTn>
                              </p:par>
                            </p:childTnLst>
                          </p:cTn>
                        </p:par>
                      </p:childTnLst>
                    </p:cTn>
                  </p:par>
                  <p:par>
                    <p:cTn id="2469" fill="hold">
                      <p:stCondLst>
                        <p:cond delay="indefinite"/>
                      </p:stCondLst>
                      <p:childTnLst>
                        <p:par>
                          <p:cTn id="2470" fill="hold">
                            <p:stCondLst>
                              <p:cond delay="0"/>
                            </p:stCondLst>
                            <p:childTnLst>
                              <p:par>
                                <p:cTn id="2471" nodeType="clickEffect" fill="hold" presetClass="entr" presetID="10">
                                  <p:stCondLst>
                                    <p:cond delay="0"/>
                                  </p:stCondLst>
                                  <p:childTnLst>
                                    <p:set>
                                      <p:cBhvr>
                                        <p:cTn id="2472" dur="1" fill="hold">
                                          <p:stCondLst>
                                            <p:cond delay="0"/>
                                          </p:stCondLst>
                                        </p:cTn>
                                        <p:tgtEl>
                                          <p:spTgt spid="905">
                                            <p:txEl>
                                              <p:pRg st="3" end="3"/>
                                            </p:txEl>
                                          </p:spTgt>
                                        </p:tgtEl>
                                        <p:attrNameLst>
                                          <p:attrName>style.visibility</p:attrName>
                                        </p:attrNameLst>
                                      </p:cBhvr>
                                      <p:to>
                                        <p:strVal val="visible"/>
                                      </p:to>
                                    </p:set>
                                    <p:animEffect filter="fade" transition="in">
                                      <p:cBhvr additive="repl">
                                        <p:cTn id="2473" dur="1000"/>
                                        <p:tgtEl>
                                          <p:spTgt spid="905">
                                            <p:txEl>
                                              <p:pRg st="3" end="3"/>
                                            </p:txEl>
                                          </p:spTgt>
                                        </p:tgtEl>
                                      </p:cBhvr>
                                    </p:animEffect>
                                  </p:childTnLst>
                                </p:cTn>
                              </p:par>
                            </p:childTnLst>
                          </p:cTn>
                        </p:par>
                      </p:childTnLst>
                    </p:cTn>
                  </p:par>
                  <p:par>
                    <p:cTn id="2474" fill="hold">
                      <p:stCondLst>
                        <p:cond delay="indefinite"/>
                      </p:stCondLst>
                      <p:childTnLst>
                        <p:par>
                          <p:cTn id="2475" fill="hold">
                            <p:stCondLst>
                              <p:cond delay="0"/>
                            </p:stCondLst>
                            <p:childTnLst>
                              <p:par>
                                <p:cTn id="2476" nodeType="clickEffect" fill="hold" presetClass="entr" presetID="10">
                                  <p:stCondLst>
                                    <p:cond delay="0"/>
                                  </p:stCondLst>
                                  <p:childTnLst>
                                    <p:set>
                                      <p:cBhvr>
                                        <p:cTn id="2477" dur="1" fill="hold">
                                          <p:stCondLst>
                                            <p:cond delay="0"/>
                                          </p:stCondLst>
                                        </p:cTn>
                                        <p:tgtEl>
                                          <p:spTgt spid="905">
                                            <p:txEl>
                                              <p:pRg st="4" end="4"/>
                                            </p:txEl>
                                          </p:spTgt>
                                        </p:tgtEl>
                                        <p:attrNameLst>
                                          <p:attrName>style.visibility</p:attrName>
                                        </p:attrNameLst>
                                      </p:cBhvr>
                                      <p:to>
                                        <p:strVal val="visible"/>
                                      </p:to>
                                    </p:set>
                                    <p:animEffect filter="fade" transition="in">
                                      <p:cBhvr additive="repl">
                                        <p:cTn id="2478" dur="1000"/>
                                        <p:tgtEl>
                                          <p:spTgt spid="905">
                                            <p:txEl>
                                              <p:pRg st="4" end="4"/>
                                            </p:txEl>
                                          </p:spTgt>
                                        </p:tgtEl>
                                      </p:cBhvr>
                                    </p:animEffect>
                                  </p:childTnLst>
                                </p:cTn>
                              </p:par>
                            </p:childTnLst>
                          </p:cTn>
                        </p:par>
                      </p:childTnLst>
                    </p:cTn>
                  </p:par>
                  <p:par>
                    <p:cTn id="2479" fill="hold">
                      <p:stCondLst>
                        <p:cond delay="indefinite"/>
                      </p:stCondLst>
                      <p:childTnLst>
                        <p:par>
                          <p:cTn id="2480" fill="hold">
                            <p:stCondLst>
                              <p:cond delay="0"/>
                            </p:stCondLst>
                            <p:childTnLst>
                              <p:par>
                                <p:cTn id="2481" nodeType="clickEffect" fill="hold" presetClass="entr" presetID="10">
                                  <p:stCondLst>
                                    <p:cond delay="0"/>
                                  </p:stCondLst>
                                  <p:childTnLst>
                                    <p:set>
                                      <p:cBhvr>
                                        <p:cTn id="2482" dur="1" fill="hold">
                                          <p:stCondLst>
                                            <p:cond delay="0"/>
                                          </p:stCondLst>
                                        </p:cTn>
                                        <p:tgtEl>
                                          <p:spTgt spid="905">
                                            <p:txEl>
                                              <p:pRg st="5" end="5"/>
                                            </p:txEl>
                                          </p:spTgt>
                                        </p:tgtEl>
                                        <p:attrNameLst>
                                          <p:attrName>style.visibility</p:attrName>
                                        </p:attrNameLst>
                                      </p:cBhvr>
                                      <p:to>
                                        <p:strVal val="visible"/>
                                      </p:to>
                                    </p:set>
                                    <p:animEffect filter="fade" transition="in">
                                      <p:cBhvr additive="repl">
                                        <p:cTn id="2483" dur="1000"/>
                                        <p:tgtEl>
                                          <p:spTgt spid="905">
                                            <p:txEl>
                                              <p:pRg st="5" end="5"/>
                                            </p:txEl>
                                          </p:spTgt>
                                        </p:tgtEl>
                                      </p:cBhvr>
                                    </p:animEffect>
                                  </p:childTnLst>
                                </p:cTn>
                              </p:par>
                            </p:childTnLst>
                          </p:cTn>
                        </p:par>
                      </p:childTnLst>
                    </p:cTn>
                  </p:par>
                  <p:par>
                    <p:cTn id="2484" fill="hold">
                      <p:stCondLst>
                        <p:cond delay="indefinite"/>
                      </p:stCondLst>
                      <p:childTnLst>
                        <p:par>
                          <p:cTn id="2485" fill="hold">
                            <p:stCondLst>
                              <p:cond delay="0"/>
                            </p:stCondLst>
                            <p:childTnLst>
                              <p:par>
                                <p:cTn id="2486" nodeType="clickEffect" fill="hold" presetClass="entr" presetID="10">
                                  <p:stCondLst>
                                    <p:cond delay="0"/>
                                  </p:stCondLst>
                                  <p:childTnLst>
                                    <p:set>
                                      <p:cBhvr>
                                        <p:cTn id="2487" dur="1" fill="hold">
                                          <p:stCondLst>
                                            <p:cond delay="0"/>
                                          </p:stCondLst>
                                        </p:cTn>
                                        <p:tgtEl>
                                          <p:spTgt spid="905">
                                            <p:txEl>
                                              <p:pRg st="6" end="6"/>
                                            </p:txEl>
                                          </p:spTgt>
                                        </p:tgtEl>
                                        <p:attrNameLst>
                                          <p:attrName>style.visibility</p:attrName>
                                        </p:attrNameLst>
                                      </p:cBhvr>
                                      <p:to>
                                        <p:strVal val="visible"/>
                                      </p:to>
                                    </p:set>
                                    <p:animEffect filter="fade" transition="in">
                                      <p:cBhvr additive="repl">
                                        <p:cTn id="2488" dur="1000"/>
                                        <p:tgtEl>
                                          <p:spTgt spid="905">
                                            <p:txEl>
                                              <p:pRg st="6" end="6"/>
                                            </p:txEl>
                                          </p:spTgt>
                                        </p:tgtEl>
                                      </p:cBhvr>
                                    </p:animEffect>
                                  </p:childTnLst>
                                </p:cTn>
                              </p:par>
                            </p:childTnLst>
                          </p:cTn>
                        </p:par>
                      </p:childTnLst>
                    </p:cTn>
                  </p:par>
                  <p:par>
                    <p:cTn id="2489" fill="hold">
                      <p:stCondLst>
                        <p:cond delay="indefinite"/>
                      </p:stCondLst>
                      <p:childTnLst>
                        <p:par>
                          <p:cTn id="2490" fill="hold">
                            <p:stCondLst>
                              <p:cond delay="0"/>
                            </p:stCondLst>
                            <p:childTnLst>
                              <p:par>
                                <p:cTn id="2491" nodeType="clickEffect" fill="hold" presetClass="entr" presetID="10">
                                  <p:stCondLst>
                                    <p:cond delay="0"/>
                                  </p:stCondLst>
                                  <p:childTnLst>
                                    <p:set>
                                      <p:cBhvr>
                                        <p:cTn id="2492" dur="1" fill="hold">
                                          <p:stCondLst>
                                            <p:cond delay="0"/>
                                          </p:stCondLst>
                                        </p:cTn>
                                        <p:tgtEl>
                                          <p:spTgt spid="905">
                                            <p:txEl>
                                              <p:pRg st="7" end="7"/>
                                            </p:txEl>
                                          </p:spTgt>
                                        </p:tgtEl>
                                        <p:attrNameLst>
                                          <p:attrName>style.visibility</p:attrName>
                                        </p:attrNameLst>
                                      </p:cBhvr>
                                      <p:to>
                                        <p:strVal val="visible"/>
                                      </p:to>
                                    </p:set>
                                    <p:animEffect filter="fade" transition="in">
                                      <p:cBhvr additive="repl">
                                        <p:cTn id="2493" dur="1000"/>
                                        <p:tgtEl>
                                          <p:spTgt spid="905">
                                            <p:txEl>
                                              <p:pRg st="7" end="7"/>
                                            </p:txEl>
                                          </p:spTgt>
                                        </p:tgtEl>
                                      </p:cBhvr>
                                    </p:animEffect>
                                  </p:childTnLst>
                                </p:cTn>
                              </p:par>
                            </p:childTnLst>
                          </p:cTn>
                        </p:par>
                      </p:childTnLst>
                    </p:cTn>
                  </p:par>
                  <p:par>
                    <p:cTn id="2494" fill="hold">
                      <p:stCondLst>
                        <p:cond delay="indefinite"/>
                      </p:stCondLst>
                      <p:childTnLst>
                        <p:par>
                          <p:cTn id="2495" fill="hold">
                            <p:stCondLst>
                              <p:cond delay="0"/>
                            </p:stCondLst>
                            <p:childTnLst>
                              <p:par>
                                <p:cTn id="2496" nodeType="clickEffect" fill="hold" presetClass="entr" presetID="10">
                                  <p:stCondLst>
                                    <p:cond delay="0"/>
                                  </p:stCondLst>
                                  <p:childTnLst>
                                    <p:set>
                                      <p:cBhvr>
                                        <p:cTn id="2497" dur="1" fill="hold">
                                          <p:stCondLst>
                                            <p:cond delay="0"/>
                                          </p:stCondLst>
                                        </p:cTn>
                                        <p:tgtEl>
                                          <p:spTgt spid="905">
                                            <p:txEl>
                                              <p:pRg st="8" end="8"/>
                                            </p:txEl>
                                          </p:spTgt>
                                        </p:tgtEl>
                                        <p:attrNameLst>
                                          <p:attrName>style.visibility</p:attrName>
                                        </p:attrNameLst>
                                      </p:cBhvr>
                                      <p:to>
                                        <p:strVal val="visible"/>
                                      </p:to>
                                    </p:set>
                                    <p:animEffect filter="fade" transition="in">
                                      <p:cBhvr additive="repl">
                                        <p:cTn id="2498" dur="1000"/>
                                        <p:tgtEl>
                                          <p:spTgt spid="905">
                                            <p:txEl>
                                              <p:pRg st="8" end="8"/>
                                            </p:txEl>
                                          </p:spTgt>
                                        </p:tgtEl>
                                      </p:cBhvr>
                                    </p:animEffect>
                                  </p:childTnLst>
                                </p:cTn>
                              </p:par>
                            </p:childTnLst>
                          </p:cTn>
                        </p:par>
                      </p:childTnLst>
                    </p:cTn>
                  </p:par>
                  <p:par>
                    <p:cTn id="2499" fill="hold">
                      <p:stCondLst>
                        <p:cond delay="indefinite"/>
                      </p:stCondLst>
                      <p:childTnLst>
                        <p:par>
                          <p:cTn id="2500" fill="hold">
                            <p:stCondLst>
                              <p:cond delay="0"/>
                            </p:stCondLst>
                            <p:childTnLst>
                              <p:par>
                                <p:cTn id="2501" nodeType="clickEffect" fill="hold" presetClass="entr" presetID="10">
                                  <p:stCondLst>
                                    <p:cond delay="0"/>
                                  </p:stCondLst>
                                  <p:childTnLst>
                                    <p:set>
                                      <p:cBhvr>
                                        <p:cTn id="2502" dur="1" fill="hold">
                                          <p:stCondLst>
                                            <p:cond delay="0"/>
                                          </p:stCondLst>
                                        </p:cTn>
                                        <p:tgtEl>
                                          <p:spTgt spid="905">
                                            <p:txEl>
                                              <p:pRg st="9" end="9"/>
                                            </p:txEl>
                                          </p:spTgt>
                                        </p:tgtEl>
                                        <p:attrNameLst>
                                          <p:attrName>style.visibility</p:attrName>
                                        </p:attrNameLst>
                                      </p:cBhvr>
                                      <p:to>
                                        <p:strVal val="visible"/>
                                      </p:to>
                                    </p:set>
                                    <p:animEffect filter="fade" transition="in">
                                      <p:cBhvr additive="repl">
                                        <p:cTn id="2503" dur="1000"/>
                                        <p:tgtEl>
                                          <p:spTgt spid="905">
                                            <p:txEl>
                                              <p:pRg st="9" end="9"/>
                                            </p:txEl>
                                          </p:spTgt>
                                        </p:tgtEl>
                                      </p:cBhvr>
                                    </p:animEffect>
                                  </p:childTnLst>
                                </p:cTn>
                              </p:par>
                            </p:childTnLst>
                          </p:cTn>
                        </p:par>
                      </p:childTnLst>
                    </p:cTn>
                  </p:par>
                  <p:par>
                    <p:cTn id="2504" fill="hold">
                      <p:stCondLst>
                        <p:cond delay="indefinite"/>
                      </p:stCondLst>
                      <p:childTnLst>
                        <p:par>
                          <p:cTn id="2505" fill="hold">
                            <p:stCondLst>
                              <p:cond delay="0"/>
                            </p:stCondLst>
                            <p:childTnLst>
                              <p:par>
                                <p:cTn id="2506" nodeType="clickEffect" fill="hold" presetClass="entr" presetID="10">
                                  <p:stCondLst>
                                    <p:cond delay="0"/>
                                  </p:stCondLst>
                                  <p:childTnLst>
                                    <p:set>
                                      <p:cBhvr>
                                        <p:cTn id="2507" dur="1" fill="hold">
                                          <p:stCondLst>
                                            <p:cond delay="0"/>
                                          </p:stCondLst>
                                        </p:cTn>
                                        <p:tgtEl>
                                          <p:spTgt spid="905">
                                            <p:txEl>
                                              <p:pRg st="10" end="10"/>
                                            </p:txEl>
                                          </p:spTgt>
                                        </p:tgtEl>
                                        <p:attrNameLst>
                                          <p:attrName>style.visibility</p:attrName>
                                        </p:attrNameLst>
                                      </p:cBhvr>
                                      <p:to>
                                        <p:strVal val="visible"/>
                                      </p:to>
                                    </p:set>
                                    <p:animEffect filter="fade" transition="in">
                                      <p:cBhvr additive="repl">
                                        <p:cTn id="2508" dur="1000"/>
                                        <p:tgtEl>
                                          <p:spTgt spid="905">
                                            <p:txEl>
                                              <p:pRg st="10" end="10"/>
                                            </p:txEl>
                                          </p:spTgt>
                                        </p:tgtEl>
                                      </p:cBhvr>
                                    </p:animEffect>
                                  </p:childTnLst>
                                </p:cTn>
                              </p:par>
                            </p:childTnLst>
                          </p:cTn>
                        </p:par>
                      </p:childTnLst>
                    </p:cTn>
                  </p:par>
                  <p:par>
                    <p:cTn id="2509" fill="hold">
                      <p:stCondLst>
                        <p:cond delay="indefinite"/>
                      </p:stCondLst>
                      <p:childTnLst>
                        <p:par>
                          <p:cTn id="2510" fill="hold">
                            <p:stCondLst>
                              <p:cond delay="0"/>
                            </p:stCondLst>
                            <p:childTnLst>
                              <p:par>
                                <p:cTn id="2511" nodeType="clickEffect" fill="hold" presetClass="entr" presetID="10">
                                  <p:stCondLst>
                                    <p:cond delay="0"/>
                                  </p:stCondLst>
                                  <p:childTnLst>
                                    <p:set>
                                      <p:cBhvr>
                                        <p:cTn id="2512" dur="1" fill="hold">
                                          <p:stCondLst>
                                            <p:cond delay="0"/>
                                          </p:stCondLst>
                                        </p:cTn>
                                        <p:tgtEl>
                                          <p:spTgt spid="905">
                                            <p:txEl>
                                              <p:pRg st="11" end="11"/>
                                            </p:txEl>
                                          </p:spTgt>
                                        </p:tgtEl>
                                        <p:attrNameLst>
                                          <p:attrName>style.visibility</p:attrName>
                                        </p:attrNameLst>
                                      </p:cBhvr>
                                      <p:to>
                                        <p:strVal val="visible"/>
                                      </p:to>
                                    </p:set>
                                    <p:animEffect filter="fade" transition="in">
                                      <p:cBhvr additive="repl">
                                        <p:cTn id="2513" dur="1000"/>
                                        <p:tgtEl>
                                          <p:spTgt spid="905">
                                            <p:txEl>
                                              <p:pRg st="11" end="11"/>
                                            </p:txEl>
                                          </p:spTgt>
                                        </p:tgtEl>
                                      </p:cBhvr>
                                    </p:animEffect>
                                  </p:childTnLst>
                                </p:cTn>
                              </p:par>
                            </p:childTnLst>
                          </p:cTn>
                        </p:par>
                      </p:childTnLst>
                    </p:cTn>
                  </p:par>
                  <p:par>
                    <p:cTn id="2514" fill="hold">
                      <p:stCondLst>
                        <p:cond delay="indefinite"/>
                      </p:stCondLst>
                      <p:childTnLst>
                        <p:par>
                          <p:cTn id="2515" fill="hold">
                            <p:stCondLst>
                              <p:cond delay="0"/>
                            </p:stCondLst>
                            <p:childTnLst>
                              <p:par>
                                <p:cTn id="2516" nodeType="clickEffect" fill="hold" presetClass="entr" presetID="10">
                                  <p:stCondLst>
                                    <p:cond delay="0"/>
                                  </p:stCondLst>
                                  <p:childTnLst>
                                    <p:set>
                                      <p:cBhvr>
                                        <p:cTn id="2517" dur="1" fill="hold">
                                          <p:stCondLst>
                                            <p:cond delay="0"/>
                                          </p:stCondLst>
                                        </p:cTn>
                                        <p:tgtEl>
                                          <p:spTgt spid="905">
                                            <p:txEl>
                                              <p:pRg st="12" end="12"/>
                                            </p:txEl>
                                          </p:spTgt>
                                        </p:tgtEl>
                                        <p:attrNameLst>
                                          <p:attrName>style.visibility</p:attrName>
                                        </p:attrNameLst>
                                      </p:cBhvr>
                                      <p:to>
                                        <p:strVal val="visible"/>
                                      </p:to>
                                    </p:set>
                                    <p:animEffect filter="fade" transition="in">
                                      <p:cBhvr additive="repl">
                                        <p:cTn id="2518" dur="1000"/>
                                        <p:tgtEl>
                                          <p:spTgt spid="905">
                                            <p:txEl>
                                              <p:pRg st="12" end="12"/>
                                            </p:txEl>
                                          </p:spTgt>
                                        </p:tgtEl>
                                      </p:cBhvr>
                                    </p:animEffect>
                                  </p:childTnLst>
                                </p:cTn>
                              </p:par>
                            </p:childTnLst>
                          </p:cTn>
                        </p:par>
                      </p:childTnLst>
                    </p:cTn>
                  </p:par>
                  <p:par>
                    <p:cTn id="2519" fill="hold">
                      <p:stCondLst>
                        <p:cond delay="indefinite"/>
                      </p:stCondLst>
                      <p:childTnLst>
                        <p:par>
                          <p:cTn id="2520" fill="hold">
                            <p:stCondLst>
                              <p:cond delay="0"/>
                            </p:stCondLst>
                            <p:childTnLst>
                              <p:par>
                                <p:cTn id="2521" nodeType="clickEffect" fill="hold" presetClass="entr" presetID="10">
                                  <p:stCondLst>
                                    <p:cond delay="0"/>
                                  </p:stCondLst>
                                  <p:childTnLst>
                                    <p:set>
                                      <p:cBhvr>
                                        <p:cTn id="2522" dur="1" fill="hold">
                                          <p:stCondLst>
                                            <p:cond delay="0"/>
                                          </p:stCondLst>
                                        </p:cTn>
                                        <p:tgtEl>
                                          <p:spTgt spid="905">
                                            <p:txEl>
                                              <p:pRg st="13" end="13"/>
                                            </p:txEl>
                                          </p:spTgt>
                                        </p:tgtEl>
                                        <p:attrNameLst>
                                          <p:attrName>style.visibility</p:attrName>
                                        </p:attrNameLst>
                                      </p:cBhvr>
                                      <p:to>
                                        <p:strVal val="visible"/>
                                      </p:to>
                                    </p:set>
                                    <p:animEffect filter="fade" transition="in">
                                      <p:cBhvr additive="repl">
                                        <p:cTn id="2523" dur="1000"/>
                                        <p:tgtEl>
                                          <p:spTgt spid="905">
                                            <p:txEl>
                                              <p:pRg st="13" end="13"/>
                                            </p:txEl>
                                          </p:spTgt>
                                        </p:tgtEl>
                                      </p:cBhvr>
                                    </p:animEffect>
                                  </p:childTnLst>
                                </p:cTn>
                              </p:par>
                            </p:childTnLst>
                          </p:cTn>
                        </p:par>
                      </p:childTnLst>
                    </p:cTn>
                  </p:par>
                  <p:par>
                    <p:cTn id="2524" fill="hold">
                      <p:stCondLst>
                        <p:cond delay="indefinite"/>
                      </p:stCondLst>
                      <p:childTnLst>
                        <p:par>
                          <p:cTn id="2525" fill="hold">
                            <p:stCondLst>
                              <p:cond delay="0"/>
                            </p:stCondLst>
                            <p:childTnLst>
                              <p:par>
                                <p:cTn id="2526" nodeType="clickEffect" fill="hold" presetClass="entr" presetID="10">
                                  <p:stCondLst>
                                    <p:cond delay="0"/>
                                  </p:stCondLst>
                                  <p:childTnLst>
                                    <p:set>
                                      <p:cBhvr>
                                        <p:cTn id="2527" dur="1" fill="hold">
                                          <p:stCondLst>
                                            <p:cond delay="0"/>
                                          </p:stCondLst>
                                        </p:cTn>
                                        <p:tgtEl>
                                          <p:spTgt spid="905">
                                            <p:txEl>
                                              <p:pRg st="14" end="14"/>
                                            </p:txEl>
                                          </p:spTgt>
                                        </p:tgtEl>
                                        <p:attrNameLst>
                                          <p:attrName>style.visibility</p:attrName>
                                        </p:attrNameLst>
                                      </p:cBhvr>
                                      <p:to>
                                        <p:strVal val="visible"/>
                                      </p:to>
                                    </p:set>
                                    <p:animEffect filter="fade" transition="in">
                                      <p:cBhvr additive="repl">
                                        <p:cTn id="2528" dur="1000"/>
                                        <p:tgtEl>
                                          <p:spTgt spid="905">
                                            <p:txEl>
                                              <p:pRg st="14" end="14"/>
                                            </p:txEl>
                                          </p:spTgt>
                                        </p:tgtEl>
                                      </p:cBhvr>
                                    </p:animEffect>
                                  </p:childTnLst>
                                </p:cTn>
                              </p:par>
                            </p:childTnLst>
                          </p:cTn>
                        </p:par>
                      </p:childTnLst>
                    </p:cTn>
                  </p:par>
                  <p:par>
                    <p:cTn id="2529" fill="hold">
                      <p:stCondLst>
                        <p:cond delay="indefinite"/>
                      </p:stCondLst>
                      <p:childTnLst>
                        <p:par>
                          <p:cTn id="2530" fill="hold">
                            <p:stCondLst>
                              <p:cond delay="0"/>
                            </p:stCondLst>
                            <p:childTnLst>
                              <p:par>
                                <p:cTn id="2531" nodeType="clickEffect" fill="hold" presetClass="entr" presetID="10">
                                  <p:stCondLst>
                                    <p:cond delay="0"/>
                                  </p:stCondLst>
                                  <p:childTnLst>
                                    <p:set>
                                      <p:cBhvr>
                                        <p:cTn id="2532" dur="1" fill="hold">
                                          <p:stCondLst>
                                            <p:cond delay="0"/>
                                          </p:stCondLst>
                                        </p:cTn>
                                        <p:tgtEl>
                                          <p:spTgt spid="905">
                                            <p:txEl>
                                              <p:pRg st="15" end="15"/>
                                            </p:txEl>
                                          </p:spTgt>
                                        </p:tgtEl>
                                        <p:attrNameLst>
                                          <p:attrName>style.visibility</p:attrName>
                                        </p:attrNameLst>
                                      </p:cBhvr>
                                      <p:to>
                                        <p:strVal val="visible"/>
                                      </p:to>
                                    </p:set>
                                    <p:animEffect filter="fade" transition="in">
                                      <p:cBhvr additive="repl">
                                        <p:cTn id="2533" dur="1000"/>
                                        <p:tgtEl>
                                          <p:spTgt spid="905">
                                            <p:txEl>
                                              <p:pRg st="15" end="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6" name="Google Shape;1572;p195" descr=""/>
          <p:cNvPicPr/>
          <p:nvPr/>
        </p:nvPicPr>
        <p:blipFill>
          <a:blip r:embed="rId1"/>
          <a:stretch/>
        </p:blipFill>
        <p:spPr>
          <a:xfrm>
            <a:off x="5094720" y="117360"/>
            <a:ext cx="3365640" cy="1047240"/>
          </a:xfrm>
          <a:prstGeom prst="rect">
            <a:avLst/>
          </a:prstGeom>
          <a:ln w="0">
            <a:noFill/>
          </a:ln>
          <a:effectLst>
            <a:outerShdw algn="bl" blurRad="57240" dir="5400000" dist="19080" rotWithShape="0">
              <a:srgbClr val="000000">
                <a:alpha val="50000"/>
              </a:srgbClr>
            </a:outerShdw>
          </a:effectLst>
        </p:spPr>
      </p:pic>
      <p:grpSp>
        <p:nvGrpSpPr>
          <p:cNvPr id="907" name="Google Shape;1573;p195"/>
          <p:cNvGrpSpPr/>
          <p:nvPr/>
        </p:nvGrpSpPr>
        <p:grpSpPr>
          <a:xfrm>
            <a:off x="7766280" y="700560"/>
            <a:ext cx="376920" cy="490320"/>
            <a:chOff x="7766280" y="700560"/>
            <a:chExt cx="376920" cy="490320"/>
          </a:xfrm>
        </p:grpSpPr>
        <p:sp>
          <p:nvSpPr>
            <p:cNvPr id="908" name="Google Shape;1574;p195"/>
            <p:cNvSpPr/>
            <p:nvPr/>
          </p:nvSpPr>
          <p:spPr>
            <a:xfrm rot="913800">
              <a:off x="7818480" y="72864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909" name="Google Shape;1575;p195"/>
            <p:cNvSpPr/>
            <p:nvPr/>
          </p:nvSpPr>
          <p:spPr>
            <a:xfrm rot="913800">
              <a:off x="7909920" y="7660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910" name="Google Shape;1576;p195"/>
            <p:cNvSpPr/>
            <p:nvPr/>
          </p:nvSpPr>
          <p:spPr>
            <a:xfrm rot="913800">
              <a:off x="7963920" y="80640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911" name="Google Shape;1577;p195"/>
            <p:cNvSpPr/>
            <p:nvPr/>
          </p:nvSpPr>
          <p:spPr>
            <a:xfrm rot="913800">
              <a:off x="7977600" y="9014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912" name="PlaceHolder 1"/>
          <p:cNvSpPr>
            <a:spLocks noGrp="1"/>
          </p:cNvSpPr>
          <p:nvPr>
            <p:ph/>
          </p:nvPr>
        </p:nvSpPr>
        <p:spPr>
          <a:xfrm>
            <a:off x="587160" y="700560"/>
            <a:ext cx="3759120" cy="41126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b6d7a8"/>
                </a:solidFill>
                <a:latin typeface="Consolas"/>
                <a:ea typeface="Consolas"/>
              </a:rPr>
              <a:t>class Engine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	</a:t>
            </a:r>
            <a:r>
              <a:rPr b="0" lang="en" sz="1100" spc="-1" strike="noStrike">
                <a:solidFill>
                  <a:srgbClr val="b6d7a8"/>
                </a:solidFill>
                <a:latin typeface="Consolas"/>
                <a:ea typeface="Consolas"/>
              </a:rPr>
              <a:t>public void start() {</a:t>
            </a:r>
            <a:endParaRPr b="0" lang="en-IN" sz="1100" spc="-1" strike="noStrike">
              <a:solidFill>
                <a:srgbClr val="000000"/>
              </a:solidFill>
              <a:latin typeface="Arial"/>
            </a:endParaRPr>
          </a:p>
          <a:p>
            <a:pPr marL="457200" indent="457200">
              <a:lnSpc>
                <a:spcPct val="100000"/>
              </a:lnSpc>
              <a:buNone/>
              <a:tabLst>
                <a:tab algn="l" pos="0"/>
              </a:tabLst>
            </a:pPr>
            <a:r>
              <a:rPr b="0" lang="en" sz="1100" spc="-1" strike="noStrike">
                <a:solidFill>
                  <a:srgbClr val="b6d7a8"/>
                </a:solidFill>
                <a:latin typeface="Consolas"/>
                <a:ea typeface="Consolas"/>
              </a:rPr>
              <a:t>//Some Code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	</a:t>
            </a:r>
            <a:r>
              <a:rPr b="0" lang="en" sz="1100" spc="-1" strike="noStrike">
                <a:solidFill>
                  <a:srgbClr val="b6d7a8"/>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4c2f4"/>
                </a:solidFill>
                <a:latin typeface="Consolas"/>
                <a:ea typeface="Consolas"/>
              </a:rPr>
              <a:t>class MusicPlayer {</a:t>
            </a:r>
            <a:endParaRPr b="0" lang="en-IN" sz="1100" spc="-1" strike="noStrike">
              <a:solidFill>
                <a:srgbClr val="000000"/>
              </a:solidFill>
              <a:latin typeface="Arial"/>
            </a:endParaRPr>
          </a:p>
          <a:p>
            <a:pPr indent="0">
              <a:lnSpc>
                <a:spcPct val="100000"/>
              </a:lnSpc>
              <a:buNone/>
              <a:tabLst>
                <a:tab algn="l" pos="0"/>
              </a:tabLst>
            </a:pPr>
            <a:r>
              <a:rPr b="0" lang="en" sz="1000" spc="-1" strike="noStrike">
                <a:solidFill>
                  <a:srgbClr val="a4c2f4"/>
                </a:solidFill>
                <a:latin typeface="Consolas"/>
                <a:ea typeface="Consolas"/>
              </a:rPr>
              <a:t>public void start()</a:t>
            </a:r>
            <a:r>
              <a:rPr b="0" lang="en" sz="1100" spc="-1" strike="noStrike">
                <a:solidFill>
                  <a:srgbClr val="a4c2f4"/>
                </a:solidFill>
                <a:latin typeface="Consolas"/>
                <a:ea typeface="Consolas"/>
              </a:rPr>
              <a:t> {</a:t>
            </a:r>
            <a:endParaRPr b="0" lang="en-IN" sz="1100" spc="-1" strike="noStrike">
              <a:solidFill>
                <a:srgbClr val="000000"/>
              </a:solidFill>
              <a:latin typeface="Arial"/>
            </a:endParaRPr>
          </a:p>
          <a:p>
            <a:pPr marL="457200" indent="457200">
              <a:lnSpc>
                <a:spcPct val="100000"/>
              </a:lnSpc>
              <a:buNone/>
              <a:tabLst>
                <a:tab algn="l" pos="0"/>
              </a:tabLst>
            </a:pPr>
            <a:r>
              <a:rPr b="0" lang="en" sz="1100" spc="-1" strike="noStrike">
                <a:solidFill>
                  <a:srgbClr val="a4c2f4"/>
                </a:solidFill>
                <a:latin typeface="Consolas"/>
                <a:ea typeface="Consolas"/>
              </a:rPr>
              <a:t>//Some Code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4c2f4"/>
                </a:solidFill>
                <a:latin typeface="Consolas"/>
                <a:ea typeface="Consolas"/>
              </a:rPr>
              <a:t>	</a:t>
            </a:r>
            <a:r>
              <a:rPr b="0" lang="en" sz="1100" spc="-1" strike="noStrike">
                <a:solidFill>
                  <a:srgbClr val="a4c2f4"/>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4c2f4"/>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f9cb9c"/>
                </a:solidFill>
                <a:latin typeface="Consolas"/>
                <a:ea typeface="Consolas"/>
              </a:rPr>
              <a:t>class Car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Engine engine = new Engine();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9fc5e8"/>
                </a:solidFill>
                <a:latin typeface="Consolas"/>
                <a:ea typeface="Consolas"/>
              </a:rPr>
              <a:t>MusicPlayer player = new MusicPlayer();</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public void startEngine()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	</a:t>
            </a:r>
            <a:r>
              <a:rPr b="0" lang="en" sz="1100" spc="-1" strike="noStrike">
                <a:solidFill>
                  <a:srgbClr val="b6d7a8"/>
                </a:solidFill>
                <a:latin typeface="Consolas"/>
                <a:ea typeface="Consolas"/>
              </a:rPr>
              <a:t>engine.start();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b6d7a8"/>
                </a:solidFill>
                <a:latin typeface="Consolas"/>
                <a:ea typeface="Consolas"/>
              </a:rPr>
              <a:t>	</a:t>
            </a:r>
            <a:r>
              <a:rPr b="0" lang="en" sz="1100" spc="-1" strike="noStrike">
                <a:solidFill>
                  <a:srgbClr val="b6d7a8"/>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f9cb9c"/>
                </a:solidFill>
                <a:latin typeface="Consolas"/>
                <a:ea typeface="Consolas"/>
              </a:rPr>
              <a:t>	</a:t>
            </a:r>
            <a:r>
              <a:rPr b="0" lang="en" sz="1000" spc="-1" strike="noStrike">
                <a:solidFill>
                  <a:srgbClr val="9fc5e8"/>
                </a:solidFill>
                <a:latin typeface="Consolas"/>
                <a:ea typeface="Consolas"/>
              </a:rPr>
              <a:t>public void startMusicPlayer()</a:t>
            </a:r>
            <a:r>
              <a:rPr b="0" lang="en" sz="1100" spc="-1" strike="noStrike">
                <a:solidFill>
                  <a:srgbClr val="9fc5e8"/>
                </a:solidFill>
                <a:latin typeface="Consolas"/>
                <a:ea typeface="Consolas"/>
              </a:rPr>
              <a:t> {</a:t>
            </a:r>
            <a:endParaRPr b="0" lang="en-IN" sz="1100" spc="-1" strike="noStrike">
              <a:solidFill>
                <a:srgbClr val="000000"/>
              </a:solidFill>
              <a:latin typeface="Arial"/>
            </a:endParaRPr>
          </a:p>
          <a:p>
            <a:pPr marL="457200" indent="0">
              <a:lnSpc>
                <a:spcPct val="100000"/>
              </a:lnSpc>
              <a:buNone/>
              <a:tabLst>
                <a:tab algn="l" pos="0"/>
              </a:tabLst>
            </a:pPr>
            <a:r>
              <a:rPr b="0" lang="en" sz="1100" spc="-1" strike="noStrike">
                <a:solidFill>
                  <a:srgbClr val="9fc5e8"/>
                </a:solidFill>
                <a:latin typeface="Consolas"/>
                <a:ea typeface="Consolas"/>
              </a:rPr>
              <a:t>	</a:t>
            </a:r>
            <a:r>
              <a:rPr b="0" lang="en" sz="1100" spc="-1" strike="noStrike">
                <a:solidFill>
                  <a:srgbClr val="9fc5e8"/>
                </a:solidFill>
                <a:latin typeface="Consolas"/>
                <a:ea typeface="Consolas"/>
              </a:rPr>
              <a:t>player.start();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9fc5e8"/>
                </a:solidFill>
                <a:latin typeface="Consolas"/>
                <a:ea typeface="Consolas"/>
              </a:rPr>
              <a:t>	</a:t>
            </a:r>
            <a:r>
              <a:rPr b="0" lang="en" sz="1100" spc="-1" strike="noStrike">
                <a:solidFill>
                  <a:srgbClr val="9fc5e8"/>
                </a:solidFill>
                <a:latin typeface="Consolas"/>
                <a:ea typeface="Consolas"/>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f9cb9c"/>
                </a:solidFill>
                <a:latin typeface="Consolas"/>
                <a:ea typeface="Consolas"/>
              </a:rPr>
              <a:t>}</a:t>
            </a:r>
            <a:endParaRPr b="0" lang="en-IN" sz="1100" spc="-1" strike="noStrike">
              <a:solidFill>
                <a:srgbClr val="000000"/>
              </a:solidFill>
              <a:latin typeface="Arial"/>
            </a:endParaRPr>
          </a:p>
        </p:txBody>
      </p:sp>
      <p:sp>
        <p:nvSpPr>
          <p:cNvPr id="913" name="PlaceHolder 2"/>
          <p:cNvSpPr>
            <a:spLocks noGrp="1"/>
          </p:cNvSpPr>
          <p:nvPr>
            <p:ph/>
          </p:nvPr>
        </p:nvSpPr>
        <p:spPr>
          <a:xfrm>
            <a:off x="4858560" y="1825920"/>
            <a:ext cx="383796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public class UseCar{</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300" spc="-1" strike="noStrike">
                <a:solidFill>
                  <a:srgbClr val="f9cb9c"/>
                </a:solidFill>
                <a:latin typeface="Consolas"/>
                <a:ea typeface="Consolas"/>
              </a:rPr>
              <a:t>public static void main(String args[])</a:t>
            </a:r>
            <a:r>
              <a:rPr b="0" lang="en" sz="1400" spc="-1" strike="noStrike">
                <a:solidFill>
                  <a:srgbClr val="f9cb9c"/>
                </a:solidFill>
                <a:latin typeface="Consolas"/>
                <a:ea typeface="Consolas"/>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Car car = new Car();</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b6d7a8"/>
                </a:solidFill>
                <a:latin typeface="Consolas"/>
                <a:ea typeface="Consolas"/>
              </a:rPr>
              <a:t>car.startEngine();</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9fc5e8"/>
                </a:solidFill>
                <a:latin typeface="Consolas"/>
                <a:ea typeface="Consolas"/>
              </a:rPr>
              <a:t>car.startMusicPlayer();</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//Some More Code</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 </a:t>
            </a:r>
            <a:r>
              <a:rPr b="0" lang="en" sz="1400" spc="-1" strike="noStrike">
                <a:solidFill>
                  <a:srgbClr val="f9cb9c"/>
                </a:solidFill>
                <a:latin typeface="Consolas"/>
                <a:ea typeface="Consolas"/>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f9cb9c"/>
                </a:solidFill>
                <a:latin typeface="Consolas"/>
                <a:ea typeface="Consolas"/>
              </a:rPr>
              <a:t>}</a:t>
            </a:r>
            <a:endParaRPr b="0" lang="en-IN" sz="1400" spc="-1" strike="noStrike">
              <a:solidFill>
                <a:srgbClr val="000000"/>
              </a:solidFill>
              <a:latin typeface="Arial"/>
            </a:endParaRPr>
          </a:p>
        </p:txBody>
      </p:sp>
      <p:sp>
        <p:nvSpPr>
          <p:cNvPr id="914" name="PlaceHolder 3"/>
          <p:cNvSpPr>
            <a:spLocks noGrp="1"/>
          </p:cNvSpPr>
          <p:nvPr>
            <p:ph type="title"/>
          </p:nvPr>
        </p:nvSpPr>
        <p:spPr>
          <a:xfrm>
            <a:off x="1425600" y="269640"/>
            <a:ext cx="2082240" cy="49032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915" name="PlaceHolder 4"/>
          <p:cNvSpPr>
            <a:spLocks noGrp="1"/>
          </p:cNvSpPr>
          <p:nvPr>
            <p:ph type="title"/>
          </p:nvPr>
        </p:nvSpPr>
        <p:spPr>
          <a:xfrm>
            <a:off x="5287320" y="193680"/>
            <a:ext cx="2856240" cy="104688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
        <p:nvSpPr>
          <p:cNvPr id="916" name="PlaceHolder 5"/>
          <p:cNvSpPr>
            <a:spLocks noGrp="1"/>
          </p:cNvSpPr>
          <p:nvPr>
            <p:ph type="title"/>
          </p:nvPr>
        </p:nvSpPr>
        <p:spPr>
          <a:xfrm>
            <a:off x="5103720" y="129240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34" dur="indefinite" restart="never" nodeType="tmRoot">
          <p:childTnLst>
            <p:seq>
              <p:cTn id="2535" dur="indefinite" nodeType="mainSeq">
                <p:childTnLst>
                  <p:par>
                    <p:cTn id="2536" fill="hold">
                      <p:stCondLst>
                        <p:cond delay="indefinite"/>
                      </p:stCondLst>
                      <p:childTnLst>
                        <p:par>
                          <p:cTn id="2537" fill="hold">
                            <p:stCondLst>
                              <p:cond delay="0"/>
                            </p:stCondLst>
                            <p:childTnLst>
                              <p:par>
                                <p:cTn id="2538" nodeType="clickEffect" fill="hold" presetClass="entr" presetID="10">
                                  <p:stCondLst>
                                    <p:cond delay="0"/>
                                  </p:stCondLst>
                                  <p:childTnLst>
                                    <p:set>
                                      <p:cBhvr>
                                        <p:cTn id="2539" dur="1" fill="hold">
                                          <p:stCondLst>
                                            <p:cond delay="0"/>
                                          </p:stCondLst>
                                        </p:cTn>
                                        <p:tgtEl>
                                          <p:spTgt spid="914"/>
                                        </p:tgtEl>
                                        <p:attrNameLst>
                                          <p:attrName>style.visibility</p:attrName>
                                        </p:attrNameLst>
                                      </p:cBhvr>
                                      <p:to>
                                        <p:strVal val="visible"/>
                                      </p:to>
                                    </p:set>
                                    <p:animEffect filter="fade" transition="in">
                                      <p:cBhvr additive="repl">
                                        <p:cTn id="2540" dur="1000"/>
                                        <p:tgtEl>
                                          <p:spTgt spid="914"/>
                                        </p:tgtEl>
                                      </p:cBhvr>
                                    </p:animEffect>
                                  </p:childTnLst>
                                </p:cTn>
                              </p:par>
                              <p:par>
                                <p:cTn id="2541" nodeType="withEffect" fill="hold" presetClass="entr" presetID="10">
                                  <p:stCondLst>
                                    <p:cond delay="0"/>
                                  </p:stCondLst>
                                  <p:childTnLst>
                                    <p:set>
                                      <p:cBhvr>
                                        <p:cTn id="2542" dur="1" fill="hold">
                                          <p:stCondLst>
                                            <p:cond delay="0"/>
                                          </p:stCondLst>
                                        </p:cTn>
                                        <p:tgtEl>
                                          <p:spTgt spid="912"/>
                                        </p:tgtEl>
                                        <p:attrNameLst>
                                          <p:attrName>style.visibility</p:attrName>
                                        </p:attrNameLst>
                                      </p:cBhvr>
                                      <p:to>
                                        <p:strVal val="visible"/>
                                      </p:to>
                                    </p:set>
                                    <p:animEffect filter="fade" transition="in">
                                      <p:cBhvr additive="repl">
                                        <p:cTn id="2543" dur="1000"/>
                                        <p:tgtEl>
                                          <p:spTgt spid="912"/>
                                        </p:tgtEl>
                                      </p:cBhvr>
                                    </p:animEffect>
                                  </p:childTnLst>
                                </p:cTn>
                              </p:par>
                            </p:childTnLst>
                          </p:cTn>
                        </p:par>
                      </p:childTnLst>
                    </p:cTn>
                  </p:par>
                  <p:par>
                    <p:cTn id="2544" fill="hold">
                      <p:stCondLst>
                        <p:cond delay="indefinite"/>
                      </p:stCondLst>
                      <p:childTnLst>
                        <p:par>
                          <p:cTn id="2545" fill="hold">
                            <p:stCondLst>
                              <p:cond delay="0"/>
                            </p:stCondLst>
                            <p:childTnLst>
                              <p:par>
                                <p:cTn id="2546" nodeType="clickEffect" fill="hold" presetClass="entr" presetID="10">
                                  <p:stCondLst>
                                    <p:cond delay="0"/>
                                  </p:stCondLst>
                                  <p:childTnLst>
                                    <p:set>
                                      <p:cBhvr>
                                        <p:cTn id="2547" dur="1" fill="hold">
                                          <p:stCondLst>
                                            <p:cond delay="0"/>
                                          </p:stCondLst>
                                        </p:cTn>
                                        <p:tgtEl>
                                          <p:spTgt spid="916"/>
                                        </p:tgtEl>
                                        <p:attrNameLst>
                                          <p:attrName>style.visibility</p:attrName>
                                        </p:attrNameLst>
                                      </p:cBhvr>
                                      <p:to>
                                        <p:strVal val="visible"/>
                                      </p:to>
                                    </p:set>
                                    <p:animEffect filter="fade" transition="in">
                                      <p:cBhvr additive="repl">
                                        <p:cTn id="2548" dur="1000"/>
                                        <p:tgtEl>
                                          <p:spTgt spid="916"/>
                                        </p:tgtEl>
                                      </p:cBhvr>
                                    </p:animEffect>
                                  </p:childTnLst>
                                </p:cTn>
                              </p:par>
                              <p:par>
                                <p:cTn id="2549" nodeType="withEffect" fill="hold" presetClass="entr" presetID="10">
                                  <p:stCondLst>
                                    <p:cond delay="0"/>
                                  </p:stCondLst>
                                  <p:childTnLst>
                                    <p:set>
                                      <p:cBhvr>
                                        <p:cTn id="2550" dur="1" fill="hold">
                                          <p:stCondLst>
                                            <p:cond delay="0"/>
                                          </p:stCondLst>
                                        </p:cTn>
                                        <p:tgtEl>
                                          <p:spTgt spid="913"/>
                                        </p:tgtEl>
                                        <p:attrNameLst>
                                          <p:attrName>style.visibility</p:attrName>
                                        </p:attrNameLst>
                                      </p:cBhvr>
                                      <p:to>
                                        <p:strVal val="visible"/>
                                      </p:to>
                                    </p:set>
                                    <p:animEffect filter="fade" transition="in">
                                      <p:cBhvr additive="repl">
                                        <p:cTn id="2551" dur="10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title"/>
          </p:nvPr>
        </p:nvSpPr>
        <p:spPr>
          <a:xfrm>
            <a:off x="1633320" y="648360"/>
            <a:ext cx="6334200" cy="718200"/>
          </a:xfrm>
          <a:prstGeom prst="rect">
            <a:avLst/>
          </a:prstGeom>
          <a:noFill/>
          <a:ln w="0">
            <a:noFill/>
          </a:ln>
        </p:spPr>
        <p:txBody>
          <a:bodyPr lIns="91440" rIns="91440" tIns="91440" bIns="91440" anchor="t">
            <a:noAutofit/>
          </a:bodyPr>
          <a:p>
            <a:pPr indent="0" algn="ctr">
              <a:lnSpc>
                <a:spcPct val="100000"/>
              </a:lnSpc>
              <a:buNone/>
              <a:tabLst>
                <a:tab algn="l" pos="0"/>
              </a:tabLst>
            </a:pPr>
            <a:r>
              <a:rPr b="0" lang="en" sz="3000" spc="-1" strike="noStrike">
                <a:solidFill>
                  <a:srgbClr val="ff0000"/>
                </a:solidFill>
                <a:latin typeface="Concert One"/>
                <a:ea typeface="Concert One"/>
              </a:rPr>
              <a:t>Types of Relationship</a:t>
            </a:r>
            <a:endParaRPr b="0" lang="en-IN" sz="3000" spc="-1" strike="noStrike">
              <a:solidFill>
                <a:srgbClr val="000000"/>
              </a:solidFill>
              <a:latin typeface="Arial"/>
            </a:endParaRPr>
          </a:p>
        </p:txBody>
      </p:sp>
      <p:pic>
        <p:nvPicPr>
          <p:cNvPr id="918" name="Google Shape;1588;p196" descr=""/>
          <p:cNvPicPr/>
          <p:nvPr/>
        </p:nvPicPr>
        <p:blipFill>
          <a:blip r:embed="rId1"/>
          <a:stretch/>
        </p:blipFill>
        <p:spPr>
          <a:xfrm>
            <a:off x="1792080" y="1710000"/>
            <a:ext cx="6175440" cy="2133360"/>
          </a:xfrm>
          <a:prstGeom prst="rect">
            <a:avLst/>
          </a:prstGeom>
          <a:ln w="0">
            <a:noFill/>
          </a:ln>
        </p:spPr>
      </p:pic>
    </p:spTree>
  </p:cSld>
  <mc:AlternateContent>
    <mc:Choice Requires="p14">
      <p:transition spd="slow" p14:dur="2000"/>
    </mc:Choice>
    <mc:Fallback>
      <p:transition spd="slow"/>
    </mc:Fallback>
  </mc:AlternateContent>
  <p:timing>
    <p:tnLst>
      <p:par>
        <p:cTn id="2552" dur="indefinite" restart="never" nodeType="tmRoot">
          <p:childTnLst>
            <p:seq>
              <p:cTn id="2553" dur="indefinite" nodeType="mainSeq">
                <p:childTnLst>
                  <p:par>
                    <p:cTn id="2554" fill="hold">
                      <p:stCondLst>
                        <p:cond delay="indefinite"/>
                      </p:stCondLst>
                      <p:childTnLst>
                        <p:par>
                          <p:cTn id="2555" fill="hold">
                            <p:stCondLst>
                              <p:cond delay="0"/>
                            </p:stCondLst>
                            <p:childTnLst>
                              <p:par>
                                <p:cTn id="2556" nodeType="clickEffect" fill="hold" presetClass="entr" presetID="10">
                                  <p:stCondLst>
                                    <p:cond delay="0"/>
                                  </p:stCondLst>
                                  <p:childTnLst>
                                    <p:set>
                                      <p:cBhvr>
                                        <p:cTn id="2557" dur="1" fill="hold">
                                          <p:stCondLst>
                                            <p:cond delay="0"/>
                                          </p:stCondLst>
                                        </p:cTn>
                                        <p:tgtEl>
                                          <p:spTgt spid="918"/>
                                        </p:tgtEl>
                                        <p:attrNameLst>
                                          <p:attrName>style.visibility</p:attrName>
                                        </p:attrNameLst>
                                      </p:cBhvr>
                                      <p:to>
                                        <p:strVal val="visible"/>
                                      </p:to>
                                    </p:set>
                                    <p:animEffect filter="fade" transition="in">
                                      <p:cBhvr additive="repl">
                                        <p:cTn id="2558"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920"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Part-27</a:t>
            </a:r>
            <a:endParaRPr b="0" lang="en-IN" sz="4500" spc="-1" strike="noStrike">
              <a:solidFill>
                <a:srgbClr val="000000"/>
              </a:solidFill>
              <a:latin typeface="Arial"/>
            </a:endParaRPr>
          </a:p>
        </p:txBody>
      </p:sp>
      <p:pic>
        <p:nvPicPr>
          <p:cNvPr id="921" name="Google Shape;1595;p197" descr=""/>
          <p:cNvPicPr/>
          <p:nvPr/>
        </p:nvPicPr>
        <p:blipFill>
          <a:blip r:embed="rId1">
            <a:alphaModFix amt="56000"/>
          </a:blip>
          <a:stretch/>
        </p:blipFill>
        <p:spPr>
          <a:xfrm rot="10800000">
            <a:off x="2800080" y="3751920"/>
            <a:ext cx="3543840" cy="216000"/>
          </a:xfrm>
          <a:prstGeom prst="rect">
            <a:avLst/>
          </a:prstGeom>
          <a:ln w="0">
            <a:noFill/>
          </a:ln>
        </p:spPr>
      </p:pic>
      <p:pic>
        <p:nvPicPr>
          <p:cNvPr id="922" name="Google Shape;1596;p197" descr=""/>
          <p:cNvPicPr/>
          <p:nvPr/>
        </p:nvPicPr>
        <p:blipFill>
          <a:blip r:embed="rId2"/>
          <a:srcRect l="0" t="16974" r="8891" b="21017"/>
          <a:stretch/>
        </p:blipFill>
        <p:spPr>
          <a:xfrm rot="10800000">
            <a:off x="871920" y="1314720"/>
            <a:ext cx="2430000" cy="1370160"/>
          </a:xfrm>
          <a:prstGeom prst="rect">
            <a:avLst/>
          </a:prstGeom>
          <a:ln w="0">
            <a:noFill/>
          </a:ln>
        </p:spPr>
      </p:pic>
      <p:sp>
        <p:nvSpPr>
          <p:cNvPr id="923" name="PlaceHolder 3"/>
          <p:cNvSpPr>
            <a:spLocks noGrp="1"/>
          </p:cNvSpPr>
          <p:nvPr>
            <p:ph type="subTitle"/>
          </p:nvPr>
        </p:nvSpPr>
        <p:spPr>
          <a:xfrm>
            <a:off x="1294200" y="1699560"/>
            <a:ext cx="1584720" cy="680760"/>
          </a:xfrm>
          <a:prstGeom prst="rect">
            <a:avLst/>
          </a:prstGeom>
          <a:noFill/>
          <a:ln w="0">
            <a:noFill/>
          </a:ln>
        </p:spPr>
        <p:txBody>
          <a:bodyPr lIns="91440" rIns="91440" tIns="91440" bIns="91440" anchor="ctr">
            <a:noAutofit/>
          </a:bodyPr>
          <a:p>
            <a:pPr algn="ctr">
              <a:lnSpc>
                <a:spcPct val="100000"/>
              </a:lnSpc>
              <a:tabLst>
                <a:tab algn="l" pos="0"/>
              </a:tabLst>
            </a:pPr>
            <a:r>
              <a:rPr b="1" lang="en" sz="1500" spc="-1" strike="noStrike">
                <a:solidFill>
                  <a:schemeClr val="dk1"/>
                </a:solidFill>
                <a:latin typeface="Roboto Mono"/>
                <a:ea typeface="Roboto Mono"/>
              </a:rPr>
              <a:t>Types</a:t>
            </a:r>
            <a:endParaRPr b="0" lang="en-IN" sz="1500" spc="-1" strike="noStrike">
              <a:solidFill>
                <a:srgbClr val="ffffff"/>
              </a:solidFill>
              <a:latin typeface="Arial"/>
            </a:endParaRPr>
          </a:p>
          <a:p>
            <a:pPr algn="ctr">
              <a:lnSpc>
                <a:spcPct val="100000"/>
              </a:lnSpc>
              <a:tabLst>
                <a:tab algn="l" pos="0"/>
              </a:tabLst>
            </a:pPr>
            <a:r>
              <a:rPr b="1" lang="en" sz="1500" spc="-1" strike="noStrike">
                <a:solidFill>
                  <a:schemeClr val="dk1"/>
                </a:solidFill>
                <a:latin typeface="Roboto Mono"/>
                <a:ea typeface="Roboto Mono"/>
              </a:rPr>
              <a:t> </a:t>
            </a:r>
            <a:r>
              <a:rPr b="1" lang="en" sz="1500" spc="-1" strike="noStrike">
                <a:solidFill>
                  <a:schemeClr val="dk1"/>
                </a:solidFill>
                <a:latin typeface="Roboto Mono"/>
                <a:ea typeface="Roboto Mono"/>
              </a:rPr>
              <a:t>of</a:t>
            </a:r>
            <a:br>
              <a:rPr sz="1500"/>
            </a:br>
            <a:r>
              <a:rPr b="1" lang="en" sz="1500" spc="-1" strike="noStrike">
                <a:solidFill>
                  <a:schemeClr val="dk1"/>
                </a:solidFill>
                <a:latin typeface="Roboto Mono"/>
                <a:ea typeface="Roboto Mono"/>
              </a:rPr>
              <a:t>Association</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00000"/>
              </a:lnSpc>
              <a:buNone/>
              <a:tabLst>
                <a:tab algn="l" pos="0"/>
              </a:tabLst>
            </a:pPr>
            <a:r>
              <a:rPr b="0" lang="en" sz="3000" spc="-1" strike="noStrike">
                <a:solidFill>
                  <a:srgbClr val="ff0000"/>
                </a:solidFill>
                <a:latin typeface="Concert One"/>
                <a:ea typeface="Concert One"/>
              </a:rPr>
              <a:t>What Is Association ?</a:t>
            </a:r>
            <a:endParaRPr b="0" lang="en-IN" sz="3000" spc="-1" strike="noStrike">
              <a:solidFill>
                <a:srgbClr val="000000"/>
              </a:solidFill>
              <a:latin typeface="Arial"/>
            </a:endParaRPr>
          </a:p>
        </p:txBody>
      </p:sp>
      <p:sp>
        <p:nvSpPr>
          <p:cNvPr id="925" name="Google Shape;1603;p198"/>
          <p:cNvSpPr/>
          <p:nvPr/>
        </p:nvSpPr>
        <p:spPr>
          <a:xfrm>
            <a:off x="1327320" y="1076400"/>
            <a:ext cx="7117200" cy="33562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300" spc="-1" strike="noStrike">
                <a:solidFill>
                  <a:srgbClr val="000000"/>
                </a:solidFill>
                <a:latin typeface="Roboto Mono Medium"/>
                <a:ea typeface="Roboto Mono Medium"/>
              </a:rPr>
              <a:t>A </a:t>
            </a:r>
            <a:r>
              <a:rPr b="0" lang="en" sz="1300" spc="-1" strike="noStrike">
                <a:solidFill>
                  <a:srgbClr val="9900ff"/>
                </a:solidFill>
                <a:latin typeface="Roboto Mono Medium"/>
                <a:ea typeface="Roboto Mono Medium"/>
              </a:rPr>
              <a:t>HAS-A </a:t>
            </a:r>
            <a:r>
              <a:rPr b="0" lang="en" sz="1300" spc="-1" strike="noStrike">
                <a:solidFill>
                  <a:srgbClr val="000000"/>
                </a:solidFill>
                <a:latin typeface="Roboto Mono Medium"/>
                <a:ea typeface="Roboto Mono Medium"/>
              </a:rPr>
              <a:t>relationship signifies that a class is </a:t>
            </a:r>
            <a:r>
              <a:rPr b="0" lang="en" sz="1300" spc="-1" strike="noStrike">
                <a:solidFill>
                  <a:srgbClr val="0000ff"/>
                </a:solidFill>
                <a:latin typeface="Roboto Mono Medium"/>
                <a:ea typeface="Roboto Mono Medium"/>
              </a:rPr>
              <a:t>associated </a:t>
            </a:r>
            <a:r>
              <a:rPr b="0" lang="en" sz="1300" spc="-1" strike="noStrike">
                <a:solidFill>
                  <a:srgbClr val="000000"/>
                </a:solidFill>
                <a:latin typeface="Roboto Mono Medium"/>
                <a:ea typeface="Roboto Mono Medium"/>
              </a:rPr>
              <a:t>with that is it holds </a:t>
            </a:r>
            <a:r>
              <a:rPr b="0" lang="en" sz="1300" spc="-1" strike="noStrike">
                <a:solidFill>
                  <a:srgbClr val="ff4000"/>
                </a:solidFill>
                <a:latin typeface="Roboto Mono Medium"/>
                <a:ea typeface="Roboto Mono Medium"/>
              </a:rPr>
              <a:t>object(s)</a:t>
            </a:r>
            <a:r>
              <a:rPr b="0" lang="en" sz="1300" spc="-1" strike="noStrike">
                <a:solidFill>
                  <a:srgbClr val="000000"/>
                </a:solidFill>
                <a:latin typeface="Roboto Mono Medium"/>
                <a:ea typeface="Roboto Mono Medium"/>
              </a:rPr>
              <a:t> of another class in its body</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indent="-311040">
              <a:lnSpc>
                <a:spcPct val="100000"/>
              </a:lnSpc>
              <a:buClr>
                <a:srgbClr val="000000"/>
              </a:buClr>
              <a:buFont typeface="Roboto Mono Medium"/>
              <a:buChar char="★"/>
              <a:tabLst>
                <a:tab algn="l" pos="0"/>
              </a:tabLst>
            </a:pPr>
            <a:r>
              <a:rPr b="0" lang="en" sz="1300" spc="-1" strike="noStrike">
                <a:solidFill>
                  <a:srgbClr val="000000"/>
                </a:solidFill>
                <a:latin typeface="Roboto Mono Medium"/>
                <a:ea typeface="Roboto Mono Medium"/>
              </a:rPr>
              <a:t>For Example:</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lvl="1" marL="914400" indent="-311040">
              <a:lnSpc>
                <a:spcPct val="100000"/>
              </a:lnSpc>
              <a:buClr>
                <a:srgbClr val="0000ff"/>
              </a:buClr>
              <a:buFont typeface="Roboto Mono Medium"/>
              <a:buChar char="○"/>
              <a:tabLst>
                <a:tab algn="l" pos="0"/>
              </a:tabLst>
            </a:pPr>
            <a:r>
              <a:rPr b="0" lang="en" sz="1300" spc="-1" strike="noStrike">
                <a:solidFill>
                  <a:srgbClr val="0000ff"/>
                </a:solidFill>
                <a:latin typeface="Roboto Mono Medium"/>
                <a:ea typeface="Roboto Mono Medium"/>
              </a:rPr>
              <a:t>Car has Engine</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lvl="1" marL="914400" indent="-311040">
              <a:lnSpc>
                <a:spcPct val="100000"/>
              </a:lnSpc>
              <a:buClr>
                <a:srgbClr val="9900ff"/>
              </a:buClr>
              <a:buFont typeface="Roboto Mono Medium"/>
              <a:buChar char="○"/>
              <a:tabLst>
                <a:tab algn="l" pos="0"/>
              </a:tabLst>
            </a:pPr>
            <a:r>
              <a:rPr b="0" lang="en" sz="1300" spc="-1" strike="noStrike">
                <a:solidFill>
                  <a:srgbClr val="9900ff"/>
                </a:solidFill>
                <a:latin typeface="Roboto Mono Medium"/>
                <a:ea typeface="Roboto Mono Medium"/>
              </a:rPr>
              <a:t>College has Students</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lvl="1" marL="914400" indent="-311040">
              <a:lnSpc>
                <a:spcPct val="100000"/>
              </a:lnSpc>
              <a:buClr>
                <a:srgbClr val="660000"/>
              </a:buClr>
              <a:buFont typeface="Roboto Mono Medium"/>
              <a:buChar char="○"/>
              <a:tabLst>
                <a:tab algn="l" pos="0"/>
              </a:tabLst>
            </a:pPr>
            <a:r>
              <a:rPr b="0" lang="en" sz="1300" spc="-1" strike="noStrike">
                <a:solidFill>
                  <a:srgbClr val="660000"/>
                </a:solidFill>
                <a:latin typeface="Roboto Mono Medium"/>
                <a:ea typeface="Roboto Mono Medium"/>
              </a:rPr>
              <a:t>Building has Rooms</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indent="-311040">
              <a:lnSpc>
                <a:spcPct val="100000"/>
              </a:lnSpc>
              <a:buClr>
                <a:srgbClr val="000000"/>
              </a:buClr>
              <a:buFont typeface="Roboto Mono Medium"/>
              <a:buChar char="★"/>
              <a:tabLst>
                <a:tab algn="l" pos="0"/>
              </a:tabLst>
            </a:pPr>
            <a:r>
              <a:rPr b="0" lang="en" sz="1300" spc="-1" strike="noStrike">
                <a:solidFill>
                  <a:srgbClr val="000000"/>
                </a:solidFill>
                <a:latin typeface="Roboto Mono Medium"/>
                <a:ea typeface="Roboto Mono Medium"/>
              </a:rPr>
              <a:t>In simple words we can say that,</a:t>
            </a:r>
            <a:r>
              <a:rPr b="0" lang="en" sz="1300" spc="-1" strike="noStrike">
                <a:solidFill>
                  <a:srgbClr val="ff00ff"/>
                </a:solidFill>
                <a:latin typeface="Roboto Mono Medium"/>
                <a:ea typeface="Roboto Mono Medium"/>
              </a:rPr>
              <a:t> class A</a:t>
            </a:r>
            <a:r>
              <a:rPr b="0" lang="en" sz="1300" spc="-1" strike="noStrike">
                <a:solidFill>
                  <a:srgbClr val="000000"/>
                </a:solidFill>
                <a:latin typeface="Roboto Mono Medium"/>
                <a:ea typeface="Roboto Mono Medium"/>
              </a:rPr>
              <a:t> holds </a:t>
            </a:r>
            <a:r>
              <a:rPr b="0" lang="en" sz="1300" spc="-1" strike="noStrike">
                <a:solidFill>
                  <a:srgbClr val="4a86e8"/>
                </a:solidFill>
                <a:latin typeface="Roboto Mono Medium"/>
                <a:ea typeface="Roboto Mono Medium"/>
              </a:rPr>
              <a:t>class B’s </a:t>
            </a:r>
            <a:r>
              <a:rPr b="0" lang="en" sz="1300" spc="-1" strike="noStrike">
                <a:solidFill>
                  <a:srgbClr val="000000"/>
                </a:solidFill>
                <a:latin typeface="Roboto Mono Medium"/>
                <a:ea typeface="Roboto Mono Medium"/>
              </a:rPr>
              <a:t>reference and can access methods of </a:t>
            </a:r>
            <a:r>
              <a:rPr b="0" lang="en" sz="1300" spc="-1" strike="noStrike">
                <a:solidFill>
                  <a:srgbClr val="980000"/>
                </a:solidFill>
                <a:latin typeface="Roboto Mono Medium"/>
                <a:ea typeface="Roboto Mono Medium"/>
              </a:rPr>
              <a:t>class B.</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a:lnSpc>
                <a:spcPct val="100000"/>
              </a:lnSpc>
              <a:tabLst>
                <a:tab algn="l" pos="0"/>
              </a:tabLst>
            </a:pPr>
            <a:endParaRPr b="0" lang="en-IN" sz="1300" spc="-1" strike="noStrike">
              <a:solidFill>
                <a:srgbClr val="ffffff"/>
              </a:solidFill>
              <a:latin typeface="Arial"/>
            </a:endParaRPr>
          </a:p>
          <a:p>
            <a:pPr>
              <a:lnSpc>
                <a:spcPct val="100000"/>
              </a:lnSpc>
              <a:tabLst>
                <a:tab algn="l" pos="0"/>
              </a:tabLst>
            </a:pP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559" dur="indefinite" restart="never" nodeType="tmRoot">
          <p:childTnLst>
            <p:seq>
              <p:cTn id="2560" dur="indefinite" nodeType="mainSeq">
                <p:childTnLst>
                  <p:par>
                    <p:cTn id="2561" fill="hold">
                      <p:stCondLst>
                        <p:cond delay="indefinite"/>
                      </p:stCondLst>
                      <p:childTnLst>
                        <p:par>
                          <p:cTn id="2562" fill="hold">
                            <p:stCondLst>
                              <p:cond delay="0"/>
                            </p:stCondLst>
                            <p:childTnLst>
                              <p:par>
                                <p:cTn id="2563" nodeType="clickEffect" fill="hold" presetClass="entr" presetID="10">
                                  <p:stCondLst>
                                    <p:cond delay="0"/>
                                  </p:stCondLst>
                                  <p:childTnLst>
                                    <p:set>
                                      <p:cBhvr>
                                        <p:cTn id="2564" dur="1" fill="hold">
                                          <p:stCondLst>
                                            <p:cond delay="0"/>
                                          </p:stCondLst>
                                        </p:cTn>
                                        <p:tgtEl>
                                          <p:spTgt spid="925">
                                            <p:txEl>
                                              <p:pRg st="0" end="0"/>
                                            </p:txEl>
                                          </p:spTgt>
                                        </p:tgtEl>
                                        <p:attrNameLst>
                                          <p:attrName>style.visibility</p:attrName>
                                        </p:attrNameLst>
                                      </p:cBhvr>
                                      <p:to>
                                        <p:strVal val="visible"/>
                                      </p:to>
                                    </p:set>
                                    <p:animEffect filter="fade" transition="in">
                                      <p:cBhvr additive="repl">
                                        <p:cTn id="2565" dur="1000"/>
                                        <p:tgtEl>
                                          <p:spTgt spid="925">
                                            <p:txEl>
                                              <p:pRg st="0" end="0"/>
                                            </p:txEl>
                                          </p:spTgt>
                                        </p:tgtEl>
                                      </p:cBhvr>
                                    </p:animEffect>
                                  </p:childTnLst>
                                </p:cTn>
                              </p:par>
                            </p:childTnLst>
                          </p:cTn>
                        </p:par>
                      </p:childTnLst>
                    </p:cTn>
                  </p:par>
                  <p:par>
                    <p:cTn id="2566" fill="hold">
                      <p:stCondLst>
                        <p:cond delay="indefinite"/>
                      </p:stCondLst>
                      <p:childTnLst>
                        <p:par>
                          <p:cTn id="2567" fill="hold">
                            <p:stCondLst>
                              <p:cond delay="0"/>
                            </p:stCondLst>
                            <p:childTnLst>
                              <p:par>
                                <p:cTn id="2568" nodeType="clickEffect" fill="hold" presetClass="entr" presetID="10">
                                  <p:stCondLst>
                                    <p:cond delay="0"/>
                                  </p:stCondLst>
                                  <p:childTnLst>
                                    <p:set>
                                      <p:cBhvr>
                                        <p:cTn id="2569" dur="1" fill="hold">
                                          <p:stCondLst>
                                            <p:cond delay="0"/>
                                          </p:stCondLst>
                                        </p:cTn>
                                        <p:tgtEl>
                                          <p:spTgt spid="925">
                                            <p:txEl>
                                              <p:pRg st="1" end="1"/>
                                            </p:txEl>
                                          </p:spTgt>
                                        </p:tgtEl>
                                        <p:attrNameLst>
                                          <p:attrName>style.visibility</p:attrName>
                                        </p:attrNameLst>
                                      </p:cBhvr>
                                      <p:to>
                                        <p:strVal val="visible"/>
                                      </p:to>
                                    </p:set>
                                    <p:animEffect filter="fade" transition="in">
                                      <p:cBhvr additive="repl">
                                        <p:cTn id="2570" dur="1000"/>
                                        <p:tgtEl>
                                          <p:spTgt spid="925">
                                            <p:txEl>
                                              <p:pRg st="1" end="1"/>
                                            </p:txEl>
                                          </p:spTgt>
                                        </p:tgtEl>
                                      </p:cBhvr>
                                    </p:animEffect>
                                  </p:childTnLst>
                                </p:cTn>
                              </p:par>
                            </p:childTnLst>
                          </p:cTn>
                        </p:par>
                      </p:childTnLst>
                    </p:cTn>
                  </p:par>
                  <p:par>
                    <p:cTn id="2571" fill="hold">
                      <p:stCondLst>
                        <p:cond delay="indefinite"/>
                      </p:stCondLst>
                      <p:childTnLst>
                        <p:par>
                          <p:cTn id="2572" fill="hold">
                            <p:stCondLst>
                              <p:cond delay="0"/>
                            </p:stCondLst>
                            <p:childTnLst>
                              <p:par>
                                <p:cTn id="2573" nodeType="clickEffect" fill="hold" presetClass="entr" presetID="10">
                                  <p:stCondLst>
                                    <p:cond delay="0"/>
                                  </p:stCondLst>
                                  <p:childTnLst>
                                    <p:set>
                                      <p:cBhvr>
                                        <p:cTn id="2574" dur="1" fill="hold">
                                          <p:stCondLst>
                                            <p:cond delay="0"/>
                                          </p:stCondLst>
                                        </p:cTn>
                                        <p:tgtEl>
                                          <p:spTgt spid="925">
                                            <p:txEl>
                                              <p:pRg st="2" end="2"/>
                                            </p:txEl>
                                          </p:spTgt>
                                        </p:tgtEl>
                                        <p:attrNameLst>
                                          <p:attrName>style.visibility</p:attrName>
                                        </p:attrNameLst>
                                      </p:cBhvr>
                                      <p:to>
                                        <p:strVal val="visible"/>
                                      </p:to>
                                    </p:set>
                                    <p:animEffect filter="fade" transition="in">
                                      <p:cBhvr additive="repl">
                                        <p:cTn id="2575" dur="1000"/>
                                        <p:tgtEl>
                                          <p:spTgt spid="925">
                                            <p:txEl>
                                              <p:pRg st="2" end="2"/>
                                            </p:txEl>
                                          </p:spTgt>
                                        </p:tgtEl>
                                      </p:cBhvr>
                                    </p:animEffect>
                                  </p:childTnLst>
                                </p:cTn>
                              </p:par>
                            </p:childTnLst>
                          </p:cTn>
                        </p:par>
                      </p:childTnLst>
                    </p:cTn>
                  </p:par>
                  <p:par>
                    <p:cTn id="2576" fill="hold">
                      <p:stCondLst>
                        <p:cond delay="indefinite"/>
                      </p:stCondLst>
                      <p:childTnLst>
                        <p:par>
                          <p:cTn id="2577" fill="hold">
                            <p:stCondLst>
                              <p:cond delay="0"/>
                            </p:stCondLst>
                            <p:childTnLst>
                              <p:par>
                                <p:cTn id="2578" nodeType="clickEffect" fill="hold" presetClass="entr" presetID="10">
                                  <p:stCondLst>
                                    <p:cond delay="0"/>
                                  </p:stCondLst>
                                  <p:childTnLst>
                                    <p:set>
                                      <p:cBhvr>
                                        <p:cTn id="2579" dur="1" fill="hold">
                                          <p:stCondLst>
                                            <p:cond delay="0"/>
                                          </p:stCondLst>
                                        </p:cTn>
                                        <p:tgtEl>
                                          <p:spTgt spid="925">
                                            <p:txEl>
                                              <p:pRg st="3" end="3"/>
                                            </p:txEl>
                                          </p:spTgt>
                                        </p:tgtEl>
                                        <p:attrNameLst>
                                          <p:attrName>style.visibility</p:attrName>
                                        </p:attrNameLst>
                                      </p:cBhvr>
                                      <p:to>
                                        <p:strVal val="visible"/>
                                      </p:to>
                                    </p:set>
                                    <p:animEffect filter="fade" transition="in">
                                      <p:cBhvr additive="repl">
                                        <p:cTn id="2580" dur="1000"/>
                                        <p:tgtEl>
                                          <p:spTgt spid="925">
                                            <p:txEl>
                                              <p:pRg st="3" end="3"/>
                                            </p:txEl>
                                          </p:spTgt>
                                        </p:tgtEl>
                                      </p:cBhvr>
                                    </p:animEffect>
                                  </p:childTnLst>
                                </p:cTn>
                              </p:par>
                            </p:childTnLst>
                          </p:cTn>
                        </p:par>
                      </p:childTnLst>
                    </p:cTn>
                  </p:par>
                  <p:par>
                    <p:cTn id="2581" fill="hold">
                      <p:stCondLst>
                        <p:cond delay="indefinite"/>
                      </p:stCondLst>
                      <p:childTnLst>
                        <p:par>
                          <p:cTn id="2582" fill="hold">
                            <p:stCondLst>
                              <p:cond delay="0"/>
                            </p:stCondLst>
                            <p:childTnLst>
                              <p:par>
                                <p:cTn id="2583" nodeType="clickEffect" fill="hold" presetClass="entr" presetID="10">
                                  <p:stCondLst>
                                    <p:cond delay="0"/>
                                  </p:stCondLst>
                                  <p:childTnLst>
                                    <p:set>
                                      <p:cBhvr>
                                        <p:cTn id="2584" dur="1" fill="hold">
                                          <p:stCondLst>
                                            <p:cond delay="0"/>
                                          </p:stCondLst>
                                        </p:cTn>
                                        <p:tgtEl>
                                          <p:spTgt spid="925">
                                            <p:txEl>
                                              <p:pRg st="4" end="4"/>
                                            </p:txEl>
                                          </p:spTgt>
                                        </p:tgtEl>
                                        <p:attrNameLst>
                                          <p:attrName>style.visibility</p:attrName>
                                        </p:attrNameLst>
                                      </p:cBhvr>
                                      <p:to>
                                        <p:strVal val="visible"/>
                                      </p:to>
                                    </p:set>
                                    <p:animEffect filter="fade" transition="in">
                                      <p:cBhvr additive="repl">
                                        <p:cTn id="2585" dur="1000"/>
                                        <p:tgtEl>
                                          <p:spTgt spid="925">
                                            <p:txEl>
                                              <p:pRg st="4" end="4"/>
                                            </p:txEl>
                                          </p:spTgt>
                                        </p:tgtEl>
                                      </p:cBhvr>
                                    </p:animEffect>
                                  </p:childTnLst>
                                </p:cTn>
                              </p:par>
                            </p:childTnLst>
                          </p:cTn>
                        </p:par>
                      </p:childTnLst>
                    </p:cTn>
                  </p:par>
                  <p:par>
                    <p:cTn id="2586" fill="hold">
                      <p:stCondLst>
                        <p:cond delay="indefinite"/>
                      </p:stCondLst>
                      <p:childTnLst>
                        <p:par>
                          <p:cTn id="2587" fill="hold">
                            <p:stCondLst>
                              <p:cond delay="0"/>
                            </p:stCondLst>
                            <p:childTnLst>
                              <p:par>
                                <p:cTn id="2588" nodeType="clickEffect" fill="hold" presetClass="entr" presetID="10">
                                  <p:stCondLst>
                                    <p:cond delay="0"/>
                                  </p:stCondLst>
                                  <p:childTnLst>
                                    <p:set>
                                      <p:cBhvr>
                                        <p:cTn id="2589" dur="1" fill="hold">
                                          <p:stCondLst>
                                            <p:cond delay="0"/>
                                          </p:stCondLst>
                                        </p:cTn>
                                        <p:tgtEl>
                                          <p:spTgt spid="925">
                                            <p:txEl>
                                              <p:pRg st="5" end="5"/>
                                            </p:txEl>
                                          </p:spTgt>
                                        </p:tgtEl>
                                        <p:attrNameLst>
                                          <p:attrName>style.visibility</p:attrName>
                                        </p:attrNameLst>
                                      </p:cBhvr>
                                      <p:to>
                                        <p:strVal val="visible"/>
                                      </p:to>
                                    </p:set>
                                    <p:animEffect filter="fade" transition="in">
                                      <p:cBhvr additive="repl">
                                        <p:cTn id="2590" dur="1000"/>
                                        <p:tgtEl>
                                          <p:spTgt spid="925">
                                            <p:txEl>
                                              <p:pRg st="5" end="5"/>
                                            </p:txEl>
                                          </p:spTgt>
                                        </p:tgtEl>
                                      </p:cBhvr>
                                    </p:animEffect>
                                  </p:childTnLst>
                                </p:cTn>
                              </p:par>
                            </p:childTnLst>
                          </p:cTn>
                        </p:par>
                      </p:childTnLst>
                    </p:cTn>
                  </p:par>
                  <p:par>
                    <p:cTn id="2591" fill="hold">
                      <p:stCondLst>
                        <p:cond delay="indefinite"/>
                      </p:stCondLst>
                      <p:childTnLst>
                        <p:par>
                          <p:cTn id="2592" fill="hold">
                            <p:stCondLst>
                              <p:cond delay="0"/>
                            </p:stCondLst>
                            <p:childTnLst>
                              <p:par>
                                <p:cTn id="2593" nodeType="clickEffect" fill="hold" presetClass="entr" presetID="10">
                                  <p:stCondLst>
                                    <p:cond delay="0"/>
                                  </p:stCondLst>
                                  <p:childTnLst>
                                    <p:set>
                                      <p:cBhvr>
                                        <p:cTn id="2594" dur="1" fill="hold">
                                          <p:stCondLst>
                                            <p:cond delay="0"/>
                                          </p:stCondLst>
                                        </p:cTn>
                                        <p:tgtEl>
                                          <p:spTgt spid="925">
                                            <p:txEl>
                                              <p:pRg st="6" end="6"/>
                                            </p:txEl>
                                          </p:spTgt>
                                        </p:tgtEl>
                                        <p:attrNameLst>
                                          <p:attrName>style.visibility</p:attrName>
                                        </p:attrNameLst>
                                      </p:cBhvr>
                                      <p:to>
                                        <p:strVal val="visible"/>
                                      </p:to>
                                    </p:set>
                                    <p:animEffect filter="fade" transition="in">
                                      <p:cBhvr additive="repl">
                                        <p:cTn id="2595" dur="1000"/>
                                        <p:tgtEl>
                                          <p:spTgt spid="925">
                                            <p:txEl>
                                              <p:pRg st="6" end="6"/>
                                            </p:txEl>
                                          </p:spTgt>
                                        </p:tgtEl>
                                      </p:cBhvr>
                                    </p:animEffect>
                                  </p:childTnLst>
                                </p:cTn>
                              </p:par>
                            </p:childTnLst>
                          </p:cTn>
                        </p:par>
                      </p:childTnLst>
                    </p:cTn>
                  </p:par>
                  <p:par>
                    <p:cTn id="2596" fill="hold">
                      <p:stCondLst>
                        <p:cond delay="indefinite"/>
                      </p:stCondLst>
                      <p:childTnLst>
                        <p:par>
                          <p:cTn id="2597" fill="hold">
                            <p:stCondLst>
                              <p:cond delay="0"/>
                            </p:stCondLst>
                            <p:childTnLst>
                              <p:par>
                                <p:cTn id="2598" nodeType="clickEffect" fill="hold" presetClass="entr" presetID="10">
                                  <p:stCondLst>
                                    <p:cond delay="0"/>
                                  </p:stCondLst>
                                  <p:childTnLst>
                                    <p:set>
                                      <p:cBhvr>
                                        <p:cTn id="2599" dur="1" fill="hold">
                                          <p:stCondLst>
                                            <p:cond delay="0"/>
                                          </p:stCondLst>
                                        </p:cTn>
                                        <p:tgtEl>
                                          <p:spTgt spid="925">
                                            <p:txEl>
                                              <p:pRg st="7" end="7"/>
                                            </p:txEl>
                                          </p:spTgt>
                                        </p:tgtEl>
                                        <p:attrNameLst>
                                          <p:attrName>style.visibility</p:attrName>
                                        </p:attrNameLst>
                                      </p:cBhvr>
                                      <p:to>
                                        <p:strVal val="visible"/>
                                      </p:to>
                                    </p:set>
                                    <p:animEffect filter="fade" transition="in">
                                      <p:cBhvr additive="repl">
                                        <p:cTn id="2600" dur="1000"/>
                                        <p:tgtEl>
                                          <p:spTgt spid="925">
                                            <p:txEl>
                                              <p:pRg st="7" end="7"/>
                                            </p:txEl>
                                          </p:spTgt>
                                        </p:tgtEl>
                                      </p:cBhvr>
                                    </p:animEffect>
                                  </p:childTnLst>
                                </p:cTn>
                              </p:par>
                            </p:childTnLst>
                          </p:cTn>
                        </p:par>
                      </p:childTnLst>
                    </p:cTn>
                  </p:par>
                  <p:par>
                    <p:cTn id="2601" fill="hold">
                      <p:stCondLst>
                        <p:cond delay="indefinite"/>
                      </p:stCondLst>
                      <p:childTnLst>
                        <p:par>
                          <p:cTn id="2602" fill="hold">
                            <p:stCondLst>
                              <p:cond delay="0"/>
                            </p:stCondLst>
                            <p:childTnLst>
                              <p:par>
                                <p:cTn id="2603" nodeType="clickEffect" fill="hold" presetClass="entr" presetID="10">
                                  <p:stCondLst>
                                    <p:cond delay="0"/>
                                  </p:stCondLst>
                                  <p:childTnLst>
                                    <p:set>
                                      <p:cBhvr>
                                        <p:cTn id="2604" dur="1" fill="hold">
                                          <p:stCondLst>
                                            <p:cond delay="0"/>
                                          </p:stCondLst>
                                        </p:cTn>
                                        <p:tgtEl>
                                          <p:spTgt spid="925">
                                            <p:txEl>
                                              <p:pRg st="8" end="8"/>
                                            </p:txEl>
                                          </p:spTgt>
                                        </p:tgtEl>
                                        <p:attrNameLst>
                                          <p:attrName>style.visibility</p:attrName>
                                        </p:attrNameLst>
                                      </p:cBhvr>
                                      <p:to>
                                        <p:strVal val="visible"/>
                                      </p:to>
                                    </p:set>
                                    <p:animEffect filter="fade" transition="in">
                                      <p:cBhvr additive="repl">
                                        <p:cTn id="2605" dur="1000"/>
                                        <p:tgtEl>
                                          <p:spTgt spid="925">
                                            <p:txEl>
                                              <p:pRg st="8" end="8"/>
                                            </p:txEl>
                                          </p:spTgt>
                                        </p:tgtEl>
                                      </p:cBhvr>
                                    </p:animEffect>
                                  </p:childTnLst>
                                </p:cTn>
                              </p:par>
                            </p:childTnLst>
                          </p:cTn>
                        </p:par>
                      </p:childTnLst>
                    </p:cTn>
                  </p:par>
                  <p:par>
                    <p:cTn id="2606" fill="hold">
                      <p:stCondLst>
                        <p:cond delay="indefinite"/>
                      </p:stCondLst>
                      <p:childTnLst>
                        <p:par>
                          <p:cTn id="2607" fill="hold">
                            <p:stCondLst>
                              <p:cond delay="0"/>
                            </p:stCondLst>
                            <p:childTnLst>
                              <p:par>
                                <p:cTn id="2608" nodeType="clickEffect" fill="hold" presetClass="entr" presetID="10">
                                  <p:stCondLst>
                                    <p:cond delay="0"/>
                                  </p:stCondLst>
                                  <p:childTnLst>
                                    <p:set>
                                      <p:cBhvr>
                                        <p:cTn id="2609" dur="1" fill="hold">
                                          <p:stCondLst>
                                            <p:cond delay="0"/>
                                          </p:stCondLst>
                                        </p:cTn>
                                        <p:tgtEl>
                                          <p:spTgt spid="925">
                                            <p:txEl>
                                              <p:pRg st="9" end="9"/>
                                            </p:txEl>
                                          </p:spTgt>
                                        </p:tgtEl>
                                        <p:attrNameLst>
                                          <p:attrName>style.visibility</p:attrName>
                                        </p:attrNameLst>
                                      </p:cBhvr>
                                      <p:to>
                                        <p:strVal val="visible"/>
                                      </p:to>
                                    </p:set>
                                    <p:animEffect filter="fade" transition="in">
                                      <p:cBhvr additive="repl">
                                        <p:cTn id="2610" dur="1000"/>
                                        <p:tgtEl>
                                          <p:spTgt spid="925">
                                            <p:txEl>
                                              <p:pRg st="9" end="9"/>
                                            </p:txEl>
                                          </p:spTgt>
                                        </p:tgtEl>
                                      </p:cBhvr>
                                    </p:animEffect>
                                  </p:childTnLst>
                                </p:cTn>
                              </p:par>
                            </p:childTnLst>
                          </p:cTn>
                        </p:par>
                      </p:childTnLst>
                    </p:cTn>
                  </p:par>
                  <p:par>
                    <p:cTn id="2611" fill="hold">
                      <p:stCondLst>
                        <p:cond delay="indefinite"/>
                      </p:stCondLst>
                      <p:childTnLst>
                        <p:par>
                          <p:cTn id="2612" fill="hold">
                            <p:stCondLst>
                              <p:cond delay="0"/>
                            </p:stCondLst>
                            <p:childTnLst>
                              <p:par>
                                <p:cTn id="2613" nodeType="clickEffect" fill="hold" presetClass="entr" presetID="10">
                                  <p:stCondLst>
                                    <p:cond delay="0"/>
                                  </p:stCondLst>
                                  <p:childTnLst>
                                    <p:set>
                                      <p:cBhvr>
                                        <p:cTn id="2614" dur="1" fill="hold">
                                          <p:stCondLst>
                                            <p:cond delay="0"/>
                                          </p:stCondLst>
                                        </p:cTn>
                                        <p:tgtEl>
                                          <p:spTgt spid="925">
                                            <p:txEl>
                                              <p:pRg st="10" end="10"/>
                                            </p:txEl>
                                          </p:spTgt>
                                        </p:tgtEl>
                                        <p:attrNameLst>
                                          <p:attrName>style.visibility</p:attrName>
                                        </p:attrNameLst>
                                      </p:cBhvr>
                                      <p:to>
                                        <p:strVal val="visible"/>
                                      </p:to>
                                    </p:set>
                                    <p:animEffect filter="fade" transition="in">
                                      <p:cBhvr additive="repl">
                                        <p:cTn id="2615" dur="1000"/>
                                        <p:tgtEl>
                                          <p:spTgt spid="925">
                                            <p:txEl>
                                              <p:pRg st="10" end="10"/>
                                            </p:txEl>
                                          </p:spTgt>
                                        </p:tgtEl>
                                      </p:cBhvr>
                                    </p:animEffect>
                                  </p:childTnLst>
                                </p:cTn>
                              </p:par>
                            </p:childTnLst>
                          </p:cTn>
                        </p:par>
                      </p:childTnLst>
                    </p:cTn>
                  </p:par>
                  <p:par>
                    <p:cTn id="2616" fill="hold">
                      <p:stCondLst>
                        <p:cond delay="indefinite"/>
                      </p:stCondLst>
                      <p:childTnLst>
                        <p:par>
                          <p:cTn id="2617" fill="hold">
                            <p:stCondLst>
                              <p:cond delay="0"/>
                            </p:stCondLst>
                            <p:childTnLst>
                              <p:par>
                                <p:cTn id="2618" nodeType="clickEffect" fill="hold" presetClass="entr" presetID="10">
                                  <p:stCondLst>
                                    <p:cond delay="0"/>
                                  </p:stCondLst>
                                  <p:childTnLst>
                                    <p:set>
                                      <p:cBhvr>
                                        <p:cTn id="2619" dur="1" fill="hold">
                                          <p:stCondLst>
                                            <p:cond delay="0"/>
                                          </p:stCondLst>
                                        </p:cTn>
                                        <p:tgtEl>
                                          <p:spTgt spid="925">
                                            <p:txEl>
                                              <p:pRg st="11" end="11"/>
                                            </p:txEl>
                                          </p:spTgt>
                                        </p:tgtEl>
                                        <p:attrNameLst>
                                          <p:attrName>style.visibility</p:attrName>
                                        </p:attrNameLst>
                                      </p:cBhvr>
                                      <p:to>
                                        <p:strVal val="visible"/>
                                      </p:to>
                                    </p:set>
                                    <p:animEffect filter="fade" transition="in">
                                      <p:cBhvr additive="repl">
                                        <p:cTn id="2620" dur="1000"/>
                                        <p:tgtEl>
                                          <p:spTgt spid="925">
                                            <p:txEl>
                                              <p:pRg st="11" end="11"/>
                                            </p:txEl>
                                          </p:spTgt>
                                        </p:tgtEl>
                                      </p:cBhvr>
                                    </p:animEffect>
                                  </p:childTnLst>
                                </p:cTn>
                              </p:par>
                            </p:childTnLst>
                          </p:cTn>
                        </p:par>
                      </p:childTnLst>
                    </p:cTn>
                  </p:par>
                  <p:par>
                    <p:cTn id="2621" fill="hold">
                      <p:stCondLst>
                        <p:cond delay="indefinite"/>
                      </p:stCondLst>
                      <p:childTnLst>
                        <p:par>
                          <p:cTn id="2622" fill="hold">
                            <p:stCondLst>
                              <p:cond delay="0"/>
                            </p:stCondLst>
                            <p:childTnLst>
                              <p:par>
                                <p:cTn id="2623" nodeType="clickEffect" fill="hold" presetClass="entr" presetID="10">
                                  <p:stCondLst>
                                    <p:cond delay="0"/>
                                  </p:stCondLst>
                                  <p:childTnLst>
                                    <p:set>
                                      <p:cBhvr>
                                        <p:cTn id="2624" dur="1" fill="hold">
                                          <p:stCondLst>
                                            <p:cond delay="0"/>
                                          </p:stCondLst>
                                        </p:cTn>
                                        <p:tgtEl>
                                          <p:spTgt spid="925">
                                            <p:txEl>
                                              <p:pRg st="12" end="12"/>
                                            </p:txEl>
                                          </p:spTgt>
                                        </p:tgtEl>
                                        <p:attrNameLst>
                                          <p:attrName>style.visibility</p:attrName>
                                        </p:attrNameLst>
                                      </p:cBhvr>
                                      <p:to>
                                        <p:strVal val="visible"/>
                                      </p:to>
                                    </p:set>
                                    <p:animEffect filter="fade" transition="in">
                                      <p:cBhvr additive="repl">
                                        <p:cTn id="2625" dur="1000"/>
                                        <p:tgtEl>
                                          <p:spTgt spid="925">
                                            <p:txEl>
                                              <p:pRg st="12" end="12"/>
                                            </p:txEl>
                                          </p:spTgt>
                                        </p:tgtEl>
                                      </p:cBhvr>
                                    </p:animEffect>
                                  </p:childTnLst>
                                </p:cTn>
                              </p:par>
                            </p:childTnLst>
                          </p:cTn>
                        </p:par>
                      </p:childTnLst>
                    </p:cTn>
                  </p:par>
                  <p:par>
                    <p:cTn id="2626" fill="hold">
                      <p:stCondLst>
                        <p:cond delay="indefinite"/>
                      </p:stCondLst>
                      <p:childTnLst>
                        <p:par>
                          <p:cTn id="2627" fill="hold">
                            <p:stCondLst>
                              <p:cond delay="0"/>
                            </p:stCondLst>
                            <p:childTnLst>
                              <p:par>
                                <p:cTn id="2628" nodeType="clickEffect" fill="hold" presetClass="entr" presetID="10">
                                  <p:stCondLst>
                                    <p:cond delay="0"/>
                                  </p:stCondLst>
                                  <p:childTnLst>
                                    <p:set>
                                      <p:cBhvr>
                                        <p:cTn id="2629" dur="1" fill="hold">
                                          <p:stCondLst>
                                            <p:cond delay="0"/>
                                          </p:stCondLst>
                                        </p:cTn>
                                        <p:tgtEl>
                                          <p:spTgt spid="925">
                                            <p:txEl>
                                              <p:pRg st="13" end="13"/>
                                            </p:txEl>
                                          </p:spTgt>
                                        </p:tgtEl>
                                        <p:attrNameLst>
                                          <p:attrName>style.visibility</p:attrName>
                                        </p:attrNameLst>
                                      </p:cBhvr>
                                      <p:to>
                                        <p:strVal val="visible"/>
                                      </p:to>
                                    </p:set>
                                    <p:animEffect filter="fade" transition="in">
                                      <p:cBhvr additive="repl">
                                        <p:cTn id="2630" dur="1000"/>
                                        <p:tgtEl>
                                          <p:spTgt spid="925">
                                            <p:txEl>
                                              <p:pRg st="13" end="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2656800" y="416520"/>
            <a:ext cx="3721320" cy="765000"/>
          </a:xfrm>
          <a:prstGeom prst="rect">
            <a:avLst/>
          </a:prstGeom>
          <a:noFill/>
          <a:ln w="0">
            <a:noFill/>
          </a:ln>
        </p:spPr>
        <p:txBody>
          <a:bodyPr lIns="91440" rIns="91440" tIns="91440" bIns="91440" anchor="t">
            <a:noAutofit/>
          </a:bodyPr>
          <a:p>
            <a:pPr indent="0">
              <a:lnSpc>
                <a:spcPct val="100000"/>
              </a:lnSpc>
              <a:buNone/>
              <a:tabLst>
                <a:tab algn="l" pos="0"/>
              </a:tabLst>
            </a:pPr>
            <a:r>
              <a:rPr b="0" lang="en" sz="3000" spc="-1" strike="noStrike">
                <a:solidFill>
                  <a:srgbClr val="ff0000"/>
                </a:solidFill>
                <a:latin typeface="Concert One"/>
                <a:ea typeface="Concert One"/>
              </a:rPr>
              <a:t>Types Of Association</a:t>
            </a:r>
            <a:endParaRPr b="0" lang="en-IN" sz="3000" spc="-1" strike="noStrike">
              <a:solidFill>
                <a:srgbClr val="000000"/>
              </a:solidFill>
              <a:latin typeface="Arial"/>
            </a:endParaRPr>
          </a:p>
        </p:txBody>
      </p:sp>
      <p:pic>
        <p:nvPicPr>
          <p:cNvPr id="927" name="Google Shape;1609;p199" descr=""/>
          <p:cNvPicPr/>
          <p:nvPr/>
        </p:nvPicPr>
        <p:blipFill>
          <a:blip r:embed="rId1"/>
          <a:stretch/>
        </p:blipFill>
        <p:spPr>
          <a:xfrm>
            <a:off x="2272320" y="1441800"/>
            <a:ext cx="4206960" cy="2883600"/>
          </a:xfrm>
          <a:prstGeom prst="rect">
            <a:avLst/>
          </a:prstGeom>
          <a:ln w="0">
            <a:noFill/>
          </a:ln>
        </p:spPr>
      </p:pic>
    </p:spTree>
  </p:cSld>
  <mc:AlternateContent>
    <mc:Choice Requires="p14">
      <p:transition spd="slow" p14:dur="2000"/>
    </mc:Choice>
    <mc:Fallback>
      <p:transition spd="slow"/>
    </mc:Fallback>
  </mc:AlternateContent>
  <p:timing>
    <p:tnLst>
      <p:par>
        <p:cTn id="2631" dur="indefinite" restart="never" nodeType="tmRoot">
          <p:childTnLst>
            <p:seq>
              <p:cTn id="2632" dur="indefinite" nodeType="mainSeq">
                <p:childTnLst>
                  <p:par>
                    <p:cTn id="2633" fill="hold">
                      <p:stCondLst>
                        <p:cond delay="indefinite"/>
                      </p:stCondLst>
                      <p:childTnLst>
                        <p:par>
                          <p:cTn id="2634" fill="hold">
                            <p:stCondLst>
                              <p:cond delay="0"/>
                            </p:stCondLst>
                            <p:childTnLst>
                              <p:par>
                                <p:cTn id="2635" nodeType="clickEffect" fill="hold" presetClass="entr" presetID="10">
                                  <p:stCondLst>
                                    <p:cond delay="0"/>
                                  </p:stCondLst>
                                  <p:childTnLst>
                                    <p:set>
                                      <p:cBhvr>
                                        <p:cTn id="2636" dur="1" fill="hold">
                                          <p:stCondLst>
                                            <p:cond delay="0"/>
                                          </p:stCondLst>
                                        </p:cTn>
                                        <p:tgtEl>
                                          <p:spTgt spid="927"/>
                                        </p:tgtEl>
                                        <p:attrNameLst>
                                          <p:attrName>style.visibility</p:attrName>
                                        </p:attrNameLst>
                                      </p:cBhvr>
                                      <p:to>
                                        <p:strVal val="visible"/>
                                      </p:to>
                                    </p:set>
                                    <p:animEffect filter="fade" transition="in">
                                      <p:cBhvr additive="repl">
                                        <p:cTn id="2637"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1404720" y="17208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Aggregation</a:t>
            </a:r>
            <a:endParaRPr b="0" lang="en-IN" sz="3000" spc="-1" strike="noStrike">
              <a:solidFill>
                <a:srgbClr val="000000"/>
              </a:solidFill>
              <a:latin typeface="Arial"/>
            </a:endParaRPr>
          </a:p>
        </p:txBody>
      </p:sp>
      <p:sp>
        <p:nvSpPr>
          <p:cNvPr id="929" name="Google Shape;1615;p200"/>
          <p:cNvSpPr/>
          <p:nvPr/>
        </p:nvSpPr>
        <p:spPr>
          <a:xfrm>
            <a:off x="1298520" y="1019880"/>
            <a:ext cx="7117200" cy="2103840"/>
          </a:xfrm>
          <a:prstGeom prst="rect">
            <a:avLst/>
          </a:prstGeom>
          <a:noFill/>
          <a:ln w="9525">
            <a:solidFill>
              <a:srgbClr val="2b2b2b"/>
            </a:solidFill>
            <a:round/>
          </a:ln>
        </p:spPr>
        <p:style>
          <a:lnRef idx="0"/>
          <a:fillRef idx="0"/>
          <a:effectRef idx="0"/>
          <a:fontRef idx="minor"/>
        </p:style>
        <p:txBody>
          <a:bodyPr tIns="91440" bIns="91440" anchor="t">
            <a:spAutoFit/>
          </a:bodyPr>
          <a:p>
            <a:pPr marL="457200" indent="-317520">
              <a:lnSpc>
                <a:spcPct val="100000"/>
              </a:lnSpc>
              <a:buClr>
                <a:srgbClr val="333333"/>
              </a:buClr>
              <a:buFont typeface="Roboto Mono Medium"/>
              <a:buChar char="★"/>
            </a:pPr>
            <a:r>
              <a:rPr b="0" lang="en" sz="1400" spc="-1" strike="noStrike">
                <a:solidFill>
                  <a:srgbClr val="ff0000"/>
                </a:solidFill>
                <a:latin typeface="Roboto Mono Medium"/>
                <a:ea typeface="Roboto Mono Medium"/>
              </a:rPr>
              <a:t>Aggregation </a:t>
            </a:r>
            <a:r>
              <a:rPr b="0" lang="en" sz="1400" spc="-1" strike="noStrike">
                <a:solidFill>
                  <a:srgbClr val="333333"/>
                </a:solidFill>
                <a:latin typeface="Roboto Mono Medium"/>
                <a:ea typeface="Roboto Mono Medium"/>
              </a:rPr>
              <a:t>is often </a:t>
            </a:r>
            <a:r>
              <a:rPr b="0" lang="en" sz="1400" spc="-1" strike="noStrike">
                <a:solidFill>
                  <a:srgbClr val="9900ff"/>
                </a:solidFill>
                <a:latin typeface="Roboto Mono Medium"/>
                <a:ea typeface="Roboto Mono Medium"/>
              </a:rPr>
              <a:t>represented </a:t>
            </a:r>
            <a:r>
              <a:rPr b="0" lang="en" sz="1400" spc="-1" strike="noStrike">
                <a:solidFill>
                  <a:srgbClr val="333333"/>
                </a:solidFill>
                <a:latin typeface="Roboto Mono Medium"/>
                <a:ea typeface="Roboto Mono Medium"/>
              </a:rPr>
              <a:t>using a </a:t>
            </a:r>
            <a:r>
              <a:rPr b="0" lang="en" sz="1400" spc="-1" strike="noStrike">
                <a:solidFill>
                  <a:srgbClr val="b75640"/>
                </a:solidFill>
                <a:latin typeface="Roboto Mono Medium"/>
                <a:ea typeface="Roboto Mono Medium"/>
              </a:rPr>
              <a:t>"has-a" </a:t>
            </a:r>
            <a:r>
              <a:rPr b="0" lang="en" sz="1400" spc="-1" strike="noStrike">
                <a:solidFill>
                  <a:srgbClr val="333333"/>
                </a:solidFill>
                <a:latin typeface="Roboto Mono Medium"/>
                <a:ea typeface="Roboto Mono Medium"/>
              </a:rPr>
              <a:t>relationship. </a:t>
            </a:r>
            <a:endParaRPr b="0" lang="en-IN" sz="1400" spc="-1" strike="noStrike">
              <a:solidFill>
                <a:srgbClr val="ffffff"/>
              </a:solidFill>
              <a:latin typeface="Arial"/>
            </a:endParaRPr>
          </a:p>
          <a:p>
            <a:pPr marL="457200">
              <a:lnSpc>
                <a:spcPct val="100000"/>
              </a:lnSpc>
              <a:tabLst>
                <a:tab algn="l" pos="0"/>
              </a:tabLst>
            </a:pPr>
            <a:endParaRPr b="0" lang="en-IN" sz="1400" spc="-1" strike="noStrike">
              <a:solidFill>
                <a:srgbClr val="ffffff"/>
              </a:solidFill>
              <a:latin typeface="Arial"/>
            </a:endParaRPr>
          </a:p>
          <a:p>
            <a:pPr marL="457200" indent="-317520">
              <a:lnSpc>
                <a:spcPct val="100000"/>
              </a:lnSpc>
              <a:buClr>
                <a:srgbClr val="333333"/>
              </a:buClr>
              <a:buFont typeface="Roboto Mono Medium"/>
              <a:buChar char="★"/>
              <a:tabLst>
                <a:tab algn="l" pos="0"/>
              </a:tabLst>
            </a:pPr>
            <a:r>
              <a:rPr b="0" lang="en" sz="1400" spc="-1" strike="noStrike">
                <a:solidFill>
                  <a:srgbClr val="333333"/>
                </a:solidFill>
                <a:latin typeface="Roboto Mono Medium"/>
                <a:ea typeface="Roboto Mono Medium"/>
              </a:rPr>
              <a:t>For example, a car object</a:t>
            </a:r>
            <a:r>
              <a:rPr b="0" lang="en" sz="1400" spc="-1" strike="noStrike">
                <a:solidFill>
                  <a:srgbClr val="ff4000"/>
                </a:solidFill>
                <a:latin typeface="Roboto Mono Medium"/>
                <a:ea typeface="Roboto Mono Medium"/>
              </a:rPr>
              <a:t> </a:t>
            </a:r>
            <a:r>
              <a:rPr b="0" lang="en" sz="1400" spc="-1" strike="noStrike">
                <a:solidFill>
                  <a:srgbClr val="d16349"/>
                </a:solidFill>
                <a:latin typeface="Roboto Mono Medium"/>
                <a:ea typeface="Roboto Mono Medium"/>
              </a:rPr>
              <a:t>"has-a"</a:t>
            </a:r>
            <a:r>
              <a:rPr b="0" lang="en" sz="1400" spc="-1" strike="noStrike">
                <a:solidFill>
                  <a:srgbClr val="9876aa"/>
                </a:solidFill>
                <a:latin typeface="Roboto Mono Medium"/>
                <a:ea typeface="Roboto Mono Medium"/>
              </a:rPr>
              <a:t> </a:t>
            </a:r>
            <a:r>
              <a:rPr b="0" lang="en" sz="1400" spc="-1" strike="noStrike">
                <a:solidFill>
                  <a:srgbClr val="333333"/>
                </a:solidFill>
                <a:latin typeface="Roboto Mono Medium"/>
                <a:ea typeface="Roboto Mono Medium"/>
              </a:rPr>
              <a:t>music player object.</a:t>
            </a:r>
            <a:endParaRPr b="0" lang="en-IN" sz="1400" spc="-1" strike="noStrike">
              <a:solidFill>
                <a:srgbClr val="ffffff"/>
              </a:solidFill>
              <a:latin typeface="Arial"/>
            </a:endParaRPr>
          </a:p>
          <a:p>
            <a:pPr marL="457200">
              <a:lnSpc>
                <a:spcPct val="100000"/>
              </a:lnSpc>
              <a:tabLst>
                <a:tab algn="l" pos="0"/>
              </a:tabLst>
            </a:pPr>
            <a:endParaRPr b="0" lang="en-IN" sz="1400" spc="-1" strike="noStrike">
              <a:solidFill>
                <a:srgbClr val="ffffff"/>
              </a:solidFill>
              <a:latin typeface="Arial"/>
            </a:endParaRPr>
          </a:p>
          <a:p>
            <a:pPr marL="457200" indent="-317520">
              <a:lnSpc>
                <a:spcPct val="100000"/>
              </a:lnSpc>
              <a:buClr>
                <a:srgbClr val="333333"/>
              </a:buClr>
              <a:buFont typeface="Roboto Mono Medium"/>
              <a:buChar char="★"/>
              <a:tabLst>
                <a:tab algn="l" pos="0"/>
              </a:tabLst>
            </a:pPr>
            <a:r>
              <a:rPr b="0" lang="en" sz="1400" spc="-1" strike="noStrike">
                <a:solidFill>
                  <a:srgbClr val="333333"/>
                </a:solidFill>
                <a:latin typeface="Roboto Mono Medium"/>
                <a:ea typeface="Roboto Mono Medium"/>
              </a:rPr>
              <a:t>Similarly, a computer object </a:t>
            </a:r>
            <a:r>
              <a:rPr b="0" lang="en" sz="1400" spc="-1" strike="noStrike">
                <a:solidFill>
                  <a:srgbClr val="d16349"/>
                </a:solidFill>
                <a:latin typeface="Roboto Mono Medium"/>
                <a:ea typeface="Roboto Mono Medium"/>
              </a:rPr>
              <a:t>"has-a"</a:t>
            </a:r>
            <a:r>
              <a:rPr b="0" lang="en" sz="1400" spc="-1" strike="noStrike">
                <a:solidFill>
                  <a:srgbClr val="ff4000"/>
                </a:solidFill>
                <a:latin typeface="Roboto Mono Medium"/>
                <a:ea typeface="Roboto Mono Medium"/>
              </a:rPr>
              <a:t> </a:t>
            </a:r>
            <a:r>
              <a:rPr b="0" lang="en" sz="1400" spc="-1" strike="noStrike">
                <a:solidFill>
                  <a:srgbClr val="333333"/>
                </a:solidFill>
                <a:latin typeface="Roboto Mono Medium"/>
                <a:ea typeface="Roboto Mono Medium"/>
              </a:rPr>
              <a:t>hard drive object and so on. </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marL="457200">
              <a:lnSpc>
                <a:spcPct val="100000"/>
              </a:lnSpc>
              <a:tabLst>
                <a:tab algn="l" pos="0"/>
              </a:tabLst>
            </a:pPr>
            <a:endParaRPr b="0" lang="en-IN" sz="1400" spc="-1" strike="noStrike">
              <a:solidFill>
                <a:srgbClr val="ffffff"/>
              </a:solidFill>
              <a:latin typeface="Arial"/>
            </a:endParaRPr>
          </a:p>
          <a:p>
            <a:pPr marL="457200" indent="-317520">
              <a:lnSpc>
                <a:spcPct val="100000"/>
              </a:lnSpc>
              <a:buClr>
                <a:srgbClr val="333333"/>
              </a:buClr>
              <a:buFont typeface="Roboto Mono Medium"/>
              <a:buChar char="★"/>
              <a:tabLst>
                <a:tab algn="l" pos="0"/>
              </a:tabLst>
            </a:pPr>
            <a:r>
              <a:rPr b="0" lang="en" sz="1400" spc="-1" strike="noStrike">
                <a:solidFill>
                  <a:srgbClr val="333333"/>
                </a:solidFill>
                <a:latin typeface="Roboto Mono Medium"/>
                <a:ea typeface="Roboto Mono Medium"/>
              </a:rPr>
              <a:t>In </a:t>
            </a:r>
            <a:r>
              <a:rPr b="0" lang="en" sz="1400" spc="-1" strike="noStrike">
                <a:solidFill>
                  <a:srgbClr val="ff0000"/>
                </a:solidFill>
                <a:latin typeface="Roboto Mono Medium"/>
                <a:ea typeface="Roboto Mono Medium"/>
              </a:rPr>
              <a:t>aggregation</a:t>
            </a:r>
            <a:r>
              <a:rPr b="0" lang="en" sz="1400" spc="-1" strike="noStrike">
                <a:solidFill>
                  <a:srgbClr val="333333"/>
                </a:solidFill>
                <a:latin typeface="Roboto Mono Medium"/>
                <a:ea typeface="Roboto Mono Medium"/>
              </a:rPr>
              <a:t>, the component object can exist </a:t>
            </a:r>
            <a:r>
              <a:rPr b="0" lang="en" sz="1400" spc="-1" strike="noStrike">
                <a:solidFill>
                  <a:srgbClr val="00c3b1"/>
                </a:solidFill>
                <a:latin typeface="Roboto Mono Medium"/>
                <a:ea typeface="Roboto Mono Medium"/>
              </a:rPr>
              <a:t>independently </a:t>
            </a:r>
            <a:r>
              <a:rPr b="0" lang="en" sz="1400" spc="-1" strike="noStrike">
                <a:solidFill>
                  <a:srgbClr val="333333"/>
                </a:solidFill>
                <a:latin typeface="Roboto Mono Medium"/>
                <a:ea typeface="Roboto Mono Medium"/>
              </a:rPr>
              <a:t>of the </a:t>
            </a:r>
            <a:r>
              <a:rPr b="0" lang="en" sz="1400" spc="-1" strike="noStrike">
                <a:solidFill>
                  <a:srgbClr val="ff00ff"/>
                </a:solidFill>
                <a:latin typeface="Roboto Mono Medium"/>
                <a:ea typeface="Roboto Mono Medium"/>
              </a:rPr>
              <a:t>container object.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638" dur="indefinite" restart="never" nodeType="tmRoot">
          <p:childTnLst>
            <p:seq>
              <p:cTn id="2639" dur="indefinite" nodeType="mainSeq">
                <p:childTnLst>
                  <p:par>
                    <p:cTn id="2640" fill="hold">
                      <p:stCondLst>
                        <p:cond delay="indefinite"/>
                      </p:stCondLst>
                      <p:childTnLst>
                        <p:par>
                          <p:cTn id="2641" fill="hold">
                            <p:stCondLst>
                              <p:cond delay="0"/>
                            </p:stCondLst>
                            <p:childTnLst>
                              <p:par>
                                <p:cTn id="2642" nodeType="clickEffect" fill="hold" presetClass="entr" presetID="10">
                                  <p:stCondLst>
                                    <p:cond delay="0"/>
                                  </p:stCondLst>
                                  <p:childTnLst>
                                    <p:set>
                                      <p:cBhvr>
                                        <p:cTn id="2643" dur="1" fill="hold">
                                          <p:stCondLst>
                                            <p:cond delay="0"/>
                                          </p:stCondLst>
                                        </p:cTn>
                                        <p:tgtEl>
                                          <p:spTgt spid="929">
                                            <p:txEl>
                                              <p:pRg st="0" end="0"/>
                                            </p:txEl>
                                          </p:spTgt>
                                        </p:tgtEl>
                                        <p:attrNameLst>
                                          <p:attrName>style.visibility</p:attrName>
                                        </p:attrNameLst>
                                      </p:cBhvr>
                                      <p:to>
                                        <p:strVal val="visible"/>
                                      </p:to>
                                    </p:set>
                                    <p:animEffect filter="fade" transition="in">
                                      <p:cBhvr additive="repl">
                                        <p:cTn id="2644" dur="1000"/>
                                        <p:tgtEl>
                                          <p:spTgt spid="929">
                                            <p:txEl>
                                              <p:pRg st="0" end="0"/>
                                            </p:txEl>
                                          </p:spTgt>
                                        </p:tgtEl>
                                      </p:cBhvr>
                                    </p:animEffect>
                                  </p:childTnLst>
                                </p:cTn>
                              </p:par>
                            </p:childTnLst>
                          </p:cTn>
                        </p:par>
                      </p:childTnLst>
                    </p:cTn>
                  </p:par>
                  <p:par>
                    <p:cTn id="2645" fill="hold">
                      <p:stCondLst>
                        <p:cond delay="indefinite"/>
                      </p:stCondLst>
                      <p:childTnLst>
                        <p:par>
                          <p:cTn id="2646" fill="hold">
                            <p:stCondLst>
                              <p:cond delay="0"/>
                            </p:stCondLst>
                            <p:childTnLst>
                              <p:par>
                                <p:cTn id="2647" nodeType="clickEffect" fill="hold" presetClass="entr" presetID="10">
                                  <p:stCondLst>
                                    <p:cond delay="0"/>
                                  </p:stCondLst>
                                  <p:childTnLst>
                                    <p:set>
                                      <p:cBhvr>
                                        <p:cTn id="2648" dur="1" fill="hold">
                                          <p:stCondLst>
                                            <p:cond delay="0"/>
                                          </p:stCondLst>
                                        </p:cTn>
                                        <p:tgtEl>
                                          <p:spTgt spid="929">
                                            <p:txEl>
                                              <p:pRg st="1" end="1"/>
                                            </p:txEl>
                                          </p:spTgt>
                                        </p:tgtEl>
                                        <p:attrNameLst>
                                          <p:attrName>style.visibility</p:attrName>
                                        </p:attrNameLst>
                                      </p:cBhvr>
                                      <p:to>
                                        <p:strVal val="visible"/>
                                      </p:to>
                                    </p:set>
                                    <p:animEffect filter="fade" transition="in">
                                      <p:cBhvr additive="repl">
                                        <p:cTn id="2649" dur="1000"/>
                                        <p:tgtEl>
                                          <p:spTgt spid="929">
                                            <p:txEl>
                                              <p:pRg st="1" end="1"/>
                                            </p:txEl>
                                          </p:spTgt>
                                        </p:tgtEl>
                                      </p:cBhvr>
                                    </p:animEffect>
                                  </p:childTnLst>
                                </p:cTn>
                              </p:par>
                            </p:childTnLst>
                          </p:cTn>
                        </p:par>
                      </p:childTnLst>
                    </p:cTn>
                  </p:par>
                  <p:par>
                    <p:cTn id="2650" fill="hold">
                      <p:stCondLst>
                        <p:cond delay="indefinite"/>
                      </p:stCondLst>
                      <p:childTnLst>
                        <p:par>
                          <p:cTn id="2651" fill="hold">
                            <p:stCondLst>
                              <p:cond delay="0"/>
                            </p:stCondLst>
                            <p:childTnLst>
                              <p:par>
                                <p:cTn id="2652" nodeType="clickEffect" fill="hold" presetClass="entr" presetID="10">
                                  <p:stCondLst>
                                    <p:cond delay="0"/>
                                  </p:stCondLst>
                                  <p:childTnLst>
                                    <p:set>
                                      <p:cBhvr>
                                        <p:cTn id="2653" dur="1" fill="hold">
                                          <p:stCondLst>
                                            <p:cond delay="0"/>
                                          </p:stCondLst>
                                        </p:cTn>
                                        <p:tgtEl>
                                          <p:spTgt spid="929">
                                            <p:txEl>
                                              <p:pRg st="2" end="2"/>
                                            </p:txEl>
                                          </p:spTgt>
                                        </p:tgtEl>
                                        <p:attrNameLst>
                                          <p:attrName>style.visibility</p:attrName>
                                        </p:attrNameLst>
                                      </p:cBhvr>
                                      <p:to>
                                        <p:strVal val="visible"/>
                                      </p:to>
                                    </p:set>
                                    <p:animEffect filter="fade" transition="in">
                                      <p:cBhvr additive="repl">
                                        <p:cTn id="2654" dur="1000"/>
                                        <p:tgtEl>
                                          <p:spTgt spid="929">
                                            <p:txEl>
                                              <p:pRg st="2" end="2"/>
                                            </p:txEl>
                                          </p:spTgt>
                                        </p:tgtEl>
                                      </p:cBhvr>
                                    </p:animEffect>
                                  </p:childTnLst>
                                </p:cTn>
                              </p:par>
                            </p:childTnLst>
                          </p:cTn>
                        </p:par>
                      </p:childTnLst>
                    </p:cTn>
                  </p:par>
                  <p:par>
                    <p:cTn id="2655" fill="hold">
                      <p:stCondLst>
                        <p:cond delay="indefinite"/>
                      </p:stCondLst>
                      <p:childTnLst>
                        <p:par>
                          <p:cTn id="2656" fill="hold">
                            <p:stCondLst>
                              <p:cond delay="0"/>
                            </p:stCondLst>
                            <p:childTnLst>
                              <p:par>
                                <p:cTn id="2657" nodeType="clickEffect" fill="hold" presetClass="entr" presetID="10">
                                  <p:stCondLst>
                                    <p:cond delay="0"/>
                                  </p:stCondLst>
                                  <p:childTnLst>
                                    <p:set>
                                      <p:cBhvr>
                                        <p:cTn id="2658" dur="1" fill="hold">
                                          <p:stCondLst>
                                            <p:cond delay="0"/>
                                          </p:stCondLst>
                                        </p:cTn>
                                        <p:tgtEl>
                                          <p:spTgt spid="929">
                                            <p:txEl>
                                              <p:pRg st="3" end="3"/>
                                            </p:txEl>
                                          </p:spTgt>
                                        </p:tgtEl>
                                        <p:attrNameLst>
                                          <p:attrName>style.visibility</p:attrName>
                                        </p:attrNameLst>
                                      </p:cBhvr>
                                      <p:to>
                                        <p:strVal val="visible"/>
                                      </p:to>
                                    </p:set>
                                    <p:animEffect filter="fade" transition="in">
                                      <p:cBhvr additive="repl">
                                        <p:cTn id="2659" dur="1000"/>
                                        <p:tgtEl>
                                          <p:spTgt spid="929">
                                            <p:txEl>
                                              <p:pRg st="3" end="3"/>
                                            </p:txEl>
                                          </p:spTgt>
                                        </p:tgtEl>
                                      </p:cBhvr>
                                    </p:animEffect>
                                  </p:childTnLst>
                                </p:cTn>
                              </p:par>
                            </p:childTnLst>
                          </p:cTn>
                        </p:par>
                      </p:childTnLst>
                    </p:cTn>
                  </p:par>
                  <p:par>
                    <p:cTn id="2660" fill="hold">
                      <p:stCondLst>
                        <p:cond delay="indefinite"/>
                      </p:stCondLst>
                      <p:childTnLst>
                        <p:par>
                          <p:cTn id="2661" fill="hold">
                            <p:stCondLst>
                              <p:cond delay="0"/>
                            </p:stCondLst>
                            <p:childTnLst>
                              <p:par>
                                <p:cTn id="2662" nodeType="clickEffect" fill="hold" presetClass="entr" presetID="10">
                                  <p:stCondLst>
                                    <p:cond delay="0"/>
                                  </p:stCondLst>
                                  <p:childTnLst>
                                    <p:set>
                                      <p:cBhvr>
                                        <p:cTn id="2663" dur="1" fill="hold">
                                          <p:stCondLst>
                                            <p:cond delay="0"/>
                                          </p:stCondLst>
                                        </p:cTn>
                                        <p:tgtEl>
                                          <p:spTgt spid="929">
                                            <p:txEl>
                                              <p:pRg st="4" end="4"/>
                                            </p:txEl>
                                          </p:spTgt>
                                        </p:tgtEl>
                                        <p:attrNameLst>
                                          <p:attrName>style.visibility</p:attrName>
                                        </p:attrNameLst>
                                      </p:cBhvr>
                                      <p:to>
                                        <p:strVal val="visible"/>
                                      </p:to>
                                    </p:set>
                                    <p:animEffect filter="fade" transition="in">
                                      <p:cBhvr additive="repl">
                                        <p:cTn id="2664" dur="1000"/>
                                        <p:tgtEl>
                                          <p:spTgt spid="929">
                                            <p:txEl>
                                              <p:pRg st="4" end="4"/>
                                            </p:txEl>
                                          </p:spTgt>
                                        </p:tgtEl>
                                      </p:cBhvr>
                                    </p:animEffect>
                                  </p:childTnLst>
                                </p:cTn>
                              </p:par>
                            </p:childTnLst>
                          </p:cTn>
                        </p:par>
                      </p:childTnLst>
                    </p:cTn>
                  </p:par>
                  <p:par>
                    <p:cTn id="2665" fill="hold">
                      <p:stCondLst>
                        <p:cond delay="indefinite"/>
                      </p:stCondLst>
                      <p:childTnLst>
                        <p:par>
                          <p:cTn id="2666" fill="hold">
                            <p:stCondLst>
                              <p:cond delay="0"/>
                            </p:stCondLst>
                            <p:childTnLst>
                              <p:par>
                                <p:cTn id="2667" nodeType="clickEffect" fill="hold" presetClass="entr" presetID="10">
                                  <p:stCondLst>
                                    <p:cond delay="0"/>
                                  </p:stCondLst>
                                  <p:childTnLst>
                                    <p:set>
                                      <p:cBhvr>
                                        <p:cTn id="2668" dur="1" fill="hold">
                                          <p:stCondLst>
                                            <p:cond delay="0"/>
                                          </p:stCondLst>
                                        </p:cTn>
                                        <p:tgtEl>
                                          <p:spTgt spid="929">
                                            <p:txEl>
                                              <p:pRg st="5" end="5"/>
                                            </p:txEl>
                                          </p:spTgt>
                                        </p:tgtEl>
                                        <p:attrNameLst>
                                          <p:attrName>style.visibility</p:attrName>
                                        </p:attrNameLst>
                                      </p:cBhvr>
                                      <p:to>
                                        <p:strVal val="visible"/>
                                      </p:to>
                                    </p:set>
                                    <p:animEffect filter="fade" transition="in">
                                      <p:cBhvr additive="repl">
                                        <p:cTn id="2669" dur="1000"/>
                                        <p:tgtEl>
                                          <p:spTgt spid="929">
                                            <p:txEl>
                                              <p:pRg st="5" end="5"/>
                                            </p:txEl>
                                          </p:spTgt>
                                        </p:tgtEl>
                                      </p:cBhvr>
                                    </p:animEffect>
                                  </p:childTnLst>
                                </p:cTn>
                              </p:par>
                            </p:childTnLst>
                          </p:cTn>
                        </p:par>
                      </p:childTnLst>
                    </p:cTn>
                  </p:par>
                  <p:par>
                    <p:cTn id="2670" fill="hold">
                      <p:stCondLst>
                        <p:cond delay="indefinite"/>
                      </p:stCondLst>
                      <p:childTnLst>
                        <p:par>
                          <p:cTn id="2671" fill="hold">
                            <p:stCondLst>
                              <p:cond delay="0"/>
                            </p:stCondLst>
                            <p:childTnLst>
                              <p:par>
                                <p:cTn id="2672" nodeType="clickEffect" fill="hold" presetClass="entr" presetID="10">
                                  <p:stCondLst>
                                    <p:cond delay="0"/>
                                  </p:stCondLst>
                                  <p:childTnLst>
                                    <p:set>
                                      <p:cBhvr>
                                        <p:cTn id="2673" dur="1" fill="hold">
                                          <p:stCondLst>
                                            <p:cond delay="0"/>
                                          </p:stCondLst>
                                        </p:cTn>
                                        <p:tgtEl>
                                          <p:spTgt spid="929">
                                            <p:txEl>
                                              <p:pRg st="6" end="6"/>
                                            </p:txEl>
                                          </p:spTgt>
                                        </p:tgtEl>
                                        <p:attrNameLst>
                                          <p:attrName>style.visibility</p:attrName>
                                        </p:attrNameLst>
                                      </p:cBhvr>
                                      <p:to>
                                        <p:strVal val="visible"/>
                                      </p:to>
                                    </p:set>
                                    <p:animEffect filter="fade" transition="in">
                                      <p:cBhvr additive="repl">
                                        <p:cTn id="2674" dur="1000"/>
                                        <p:tgtEl>
                                          <p:spTgt spid="929">
                                            <p:txEl>
                                              <p:pRg st="6" end="6"/>
                                            </p:txEl>
                                          </p:spTgt>
                                        </p:tgtEl>
                                      </p:cBhvr>
                                    </p:animEffect>
                                  </p:childTnLst>
                                </p:cTn>
                              </p:par>
                            </p:childTnLst>
                          </p:cTn>
                        </p:par>
                      </p:childTnLst>
                    </p:cTn>
                  </p:par>
                  <p:par>
                    <p:cTn id="2675" fill="hold">
                      <p:stCondLst>
                        <p:cond delay="indefinite"/>
                      </p:stCondLst>
                      <p:childTnLst>
                        <p:par>
                          <p:cTn id="2676" fill="hold">
                            <p:stCondLst>
                              <p:cond delay="0"/>
                            </p:stCondLst>
                            <p:childTnLst>
                              <p:par>
                                <p:cTn id="2677" nodeType="clickEffect" fill="hold" presetClass="entr" presetID="10">
                                  <p:stCondLst>
                                    <p:cond delay="0"/>
                                  </p:stCondLst>
                                  <p:childTnLst>
                                    <p:set>
                                      <p:cBhvr>
                                        <p:cTn id="2678" dur="1" fill="hold">
                                          <p:stCondLst>
                                            <p:cond delay="0"/>
                                          </p:stCondLst>
                                        </p:cTn>
                                        <p:tgtEl>
                                          <p:spTgt spid="929">
                                            <p:txEl>
                                              <p:pRg st="7" end="7"/>
                                            </p:txEl>
                                          </p:spTgt>
                                        </p:tgtEl>
                                        <p:attrNameLst>
                                          <p:attrName>style.visibility</p:attrName>
                                        </p:attrNameLst>
                                      </p:cBhvr>
                                      <p:to>
                                        <p:strVal val="visible"/>
                                      </p:to>
                                    </p:set>
                                    <p:animEffect filter="fade" transition="in">
                                      <p:cBhvr additive="repl">
                                        <p:cTn id="2679" dur="1000"/>
                                        <p:tgtEl>
                                          <p:spTgt spid="929">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0" name="Google Shape;1620;p201" descr=""/>
          <p:cNvPicPr/>
          <p:nvPr/>
        </p:nvPicPr>
        <p:blipFill>
          <a:blip r:embed="rId1"/>
          <a:stretch/>
        </p:blipFill>
        <p:spPr>
          <a:xfrm>
            <a:off x="3007080" y="401760"/>
            <a:ext cx="3365640" cy="1047240"/>
          </a:xfrm>
          <a:prstGeom prst="rect">
            <a:avLst/>
          </a:prstGeom>
          <a:ln w="0">
            <a:noFill/>
          </a:ln>
          <a:effectLst>
            <a:outerShdw algn="bl" blurRad="57240" dir="5400000" dist="19080" rotWithShape="0">
              <a:srgbClr val="000000">
                <a:alpha val="50000"/>
              </a:srgbClr>
            </a:outerShdw>
          </a:effectLst>
        </p:spPr>
      </p:pic>
      <p:grpSp>
        <p:nvGrpSpPr>
          <p:cNvPr id="931" name="Google Shape;1621;p201"/>
          <p:cNvGrpSpPr/>
          <p:nvPr/>
        </p:nvGrpSpPr>
        <p:grpSpPr>
          <a:xfrm>
            <a:off x="5678640" y="984960"/>
            <a:ext cx="376920" cy="490320"/>
            <a:chOff x="5678640" y="984960"/>
            <a:chExt cx="376920" cy="490320"/>
          </a:xfrm>
        </p:grpSpPr>
        <p:sp>
          <p:nvSpPr>
            <p:cNvPr id="932" name="Google Shape;1622;p201"/>
            <p:cNvSpPr/>
            <p:nvPr/>
          </p:nvSpPr>
          <p:spPr>
            <a:xfrm rot="913800">
              <a:off x="5730840" y="101304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933" name="Google Shape;1623;p201"/>
            <p:cNvSpPr/>
            <p:nvPr/>
          </p:nvSpPr>
          <p:spPr>
            <a:xfrm rot="913800">
              <a:off x="5822280" y="105012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934" name="Google Shape;1624;p201"/>
            <p:cNvSpPr/>
            <p:nvPr/>
          </p:nvSpPr>
          <p:spPr>
            <a:xfrm rot="913800">
              <a:off x="5876640" y="109080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935" name="Google Shape;1625;p201"/>
            <p:cNvSpPr/>
            <p:nvPr/>
          </p:nvSpPr>
          <p:spPr>
            <a:xfrm rot="913800">
              <a:off x="5889960" y="118548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936" name="PlaceHolder 1"/>
          <p:cNvSpPr>
            <a:spLocks noGrp="1"/>
          </p:cNvSpPr>
          <p:nvPr>
            <p:ph type="title"/>
          </p:nvPr>
        </p:nvSpPr>
        <p:spPr>
          <a:xfrm>
            <a:off x="3199680" y="477720"/>
            <a:ext cx="2856240" cy="104688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
        <p:nvSpPr>
          <p:cNvPr id="937" name="PlaceHolder 2"/>
          <p:cNvSpPr>
            <a:spLocks noGrp="1"/>
          </p:cNvSpPr>
          <p:nvPr>
            <p:ph/>
          </p:nvPr>
        </p:nvSpPr>
        <p:spPr>
          <a:xfrm>
            <a:off x="1910520" y="1598760"/>
            <a:ext cx="5561640" cy="29768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4c2f4"/>
                </a:solidFill>
                <a:latin typeface="Consolas"/>
                <a:ea typeface="Consolas"/>
              </a:rPr>
              <a:t>class MusicPlayer {</a:t>
            </a:r>
            <a:endParaRPr b="0" lang="en-IN" sz="1600" spc="-1" strike="noStrike">
              <a:solidFill>
                <a:srgbClr val="000000"/>
              </a:solidFill>
              <a:latin typeface="Arial"/>
            </a:endParaRPr>
          </a:p>
          <a:p>
            <a:pPr indent="0">
              <a:lnSpc>
                <a:spcPct val="100000"/>
              </a:lnSpc>
              <a:buNone/>
              <a:tabLst>
                <a:tab algn="l" pos="0"/>
              </a:tabLst>
            </a:pPr>
            <a:r>
              <a:rPr b="0" lang="en" sz="1500" spc="-1" strike="noStrike">
                <a:solidFill>
                  <a:srgbClr val="a4c2f4"/>
                </a:solidFill>
                <a:latin typeface="Consolas"/>
                <a:ea typeface="Consolas"/>
              </a:rPr>
              <a:t>public void start()</a:t>
            </a:r>
            <a:r>
              <a:rPr b="0" lang="en" sz="1600" spc="-1" strike="noStrike">
                <a:solidFill>
                  <a:srgbClr val="a4c2f4"/>
                </a:solidFill>
                <a:latin typeface="Consolas"/>
                <a:ea typeface="Consolas"/>
              </a:rPr>
              <a:t> {</a:t>
            </a:r>
            <a:endParaRPr b="0" lang="en-IN" sz="1600" spc="-1" strike="noStrike">
              <a:solidFill>
                <a:srgbClr val="000000"/>
              </a:solidFill>
              <a:latin typeface="Arial"/>
            </a:endParaRPr>
          </a:p>
          <a:p>
            <a:pPr marL="457200" indent="457200">
              <a:lnSpc>
                <a:spcPct val="100000"/>
              </a:lnSpc>
              <a:buNone/>
              <a:tabLst>
                <a:tab algn="l" pos="0"/>
              </a:tabLst>
            </a:pPr>
            <a:r>
              <a:rPr b="0" lang="en" sz="1600" spc="-1" strike="noStrike">
                <a:solidFill>
                  <a:srgbClr val="a4c2f4"/>
                </a:solidFill>
                <a:latin typeface="Consolas"/>
                <a:ea typeface="Consolas"/>
              </a:rPr>
              <a:t>//Some Code</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4c2f4"/>
                </a:solidFill>
                <a:latin typeface="Consolas"/>
                <a:ea typeface="Consolas"/>
              </a:rPr>
              <a:t>	</a:t>
            </a:r>
            <a:r>
              <a:rPr b="0" lang="en" sz="1600" spc="-1" strike="noStrike">
                <a:solidFill>
                  <a:srgbClr val="a4c2f4"/>
                </a:solidFill>
                <a:latin typeface="Consolas"/>
                <a:ea typeface="Consolas"/>
              </a:rPr>
              <a:t>}</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4c2f4"/>
                </a:solidFill>
                <a:latin typeface="Consolas"/>
                <a:ea typeface="Consolas"/>
              </a:rPr>
              <a:t>}</a:t>
            </a:r>
            <a:endParaRPr b="0" lang="en-IN" sz="1600" spc="-1" strike="noStrike">
              <a:solidFill>
                <a:srgbClr val="000000"/>
              </a:solidFill>
              <a:latin typeface="Arial"/>
            </a:endParaRPr>
          </a:p>
          <a:p>
            <a:pPr indent="0">
              <a:lnSpc>
                <a:spcPct val="100000"/>
              </a:lnSpc>
              <a:buNone/>
              <a:tabLst>
                <a:tab algn="l" pos="0"/>
              </a:tabLst>
            </a:pP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f9cb9c"/>
                </a:solidFill>
                <a:latin typeface="Consolas"/>
                <a:ea typeface="Consolas"/>
              </a:rPr>
              <a:t>class Car {</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f9cb9c"/>
                </a:solidFill>
                <a:latin typeface="Consolas"/>
                <a:ea typeface="Consolas"/>
              </a:rPr>
              <a:t>	</a:t>
            </a:r>
            <a:r>
              <a:rPr b="0" lang="en" sz="1600" spc="-1" strike="noStrike">
                <a:solidFill>
                  <a:srgbClr val="f9cb9c"/>
                </a:solidFill>
                <a:latin typeface="Consolas"/>
                <a:ea typeface="Consolas"/>
              </a:rPr>
              <a:t>private String name;</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9fc5e8"/>
                </a:solidFill>
                <a:latin typeface="Consolas"/>
                <a:ea typeface="Consolas"/>
              </a:rPr>
              <a:t>private MusicPlayer player;</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f9cb9c"/>
                </a:solidFill>
                <a:latin typeface="Consolas"/>
                <a:ea typeface="Consolas"/>
              </a:rPr>
              <a:t>}</a:t>
            </a:r>
            <a:endParaRPr b="0" lang="en-IN"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680" dur="indefinite" restart="never" nodeType="tmRoot">
          <p:childTnLst>
            <p:seq>
              <p:cTn id="2681" dur="indefinite" nodeType="mainSeq">
                <p:childTnLst>
                  <p:par>
                    <p:cTn id="2682" fill="hold">
                      <p:stCondLst>
                        <p:cond delay="indefinite"/>
                      </p:stCondLst>
                      <p:childTnLst>
                        <p:par>
                          <p:cTn id="2683" fill="hold">
                            <p:stCondLst>
                              <p:cond delay="0"/>
                            </p:stCondLst>
                            <p:childTnLst>
                              <p:par>
                                <p:cTn id="2684" nodeType="clickEffect" fill="hold" presetClass="entr" presetID="10">
                                  <p:stCondLst>
                                    <p:cond delay="0"/>
                                  </p:stCondLst>
                                  <p:childTnLst>
                                    <p:set>
                                      <p:cBhvr>
                                        <p:cTn id="2685" dur="1" fill="hold">
                                          <p:stCondLst>
                                            <p:cond delay="0"/>
                                          </p:stCondLst>
                                        </p:cTn>
                                        <p:tgtEl>
                                          <p:spTgt spid="937"/>
                                        </p:tgtEl>
                                        <p:attrNameLst>
                                          <p:attrName>style.visibility</p:attrName>
                                        </p:attrNameLst>
                                      </p:cBhvr>
                                      <p:to>
                                        <p:strVal val="visible"/>
                                      </p:to>
                                    </p:set>
                                    <p:animEffect filter="fade" transition="in">
                                      <p:cBhvr additive="repl">
                                        <p:cTn id="2686" dur="1000"/>
                                        <p:tgtEl>
                                          <p:spTgt spid="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1029960" y="378720"/>
            <a:ext cx="71028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b44141"/>
                </a:solidFill>
                <a:latin typeface="Concert One"/>
                <a:ea typeface="Concert One"/>
              </a:rPr>
              <a:t>Syntax of Object Oriented Programming </a:t>
            </a:r>
            <a:endParaRPr b="0" lang="en-IN" sz="2600" spc="-1" strike="noStrike">
              <a:solidFill>
                <a:srgbClr val="000000"/>
              </a:solidFill>
              <a:latin typeface="Arial"/>
            </a:endParaRPr>
          </a:p>
        </p:txBody>
      </p:sp>
      <p:sp>
        <p:nvSpPr>
          <p:cNvPr id="344" name="PlaceHolder 2"/>
          <p:cNvSpPr>
            <a:spLocks noGrp="1"/>
          </p:cNvSpPr>
          <p:nvPr>
            <p:ph/>
          </p:nvPr>
        </p:nvSpPr>
        <p:spPr>
          <a:xfrm>
            <a:off x="1311120" y="1249560"/>
            <a:ext cx="7024320" cy="3096000"/>
          </a:xfrm>
          <a:prstGeom prst="rect">
            <a:avLst/>
          </a:prstGeom>
          <a:noFill/>
          <a:ln w="0">
            <a:noFill/>
          </a:ln>
        </p:spPr>
        <p:txBody>
          <a:bodyPr lIns="91440" rIns="91440" tIns="91440" bIns="91440" anchor="t">
            <a:noAutofit/>
          </a:bodyPr>
          <a:p>
            <a:pPr indent="0">
              <a:lnSpc>
                <a:spcPct val="50000"/>
              </a:lnSpc>
              <a:buNone/>
              <a:tabLst>
                <a:tab algn="l" pos="0"/>
              </a:tabLst>
            </a:pPr>
            <a:r>
              <a:rPr b="0" lang="en" sz="1000" spc="-1" strike="noStrike">
                <a:solidFill>
                  <a:schemeClr val="dk2"/>
                </a:solidFill>
                <a:latin typeface="Roboto Mono Medium"/>
                <a:ea typeface="Roboto Mono Medium"/>
              </a:rPr>
              <a:t>&lt;access modifier&gt; class </a:t>
            </a:r>
            <a:r>
              <a:rPr b="0" lang="en" sz="1000" spc="-1" strike="noStrike">
                <a:solidFill>
                  <a:schemeClr val="accent2"/>
                </a:solidFill>
                <a:latin typeface="Roboto Mono Medium"/>
                <a:ea typeface="Roboto Mono Medium"/>
              </a:rPr>
              <a:t>&lt;class Name&gt;</a:t>
            </a:r>
            <a:br>
              <a:rPr sz="1000"/>
            </a:br>
            <a:br>
              <a:rPr sz="1000"/>
            </a:br>
            <a:br>
              <a:rPr sz="1000"/>
            </a:b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chemeClr val="dk2"/>
                </a:solidFill>
                <a:latin typeface="Roboto Mono Medium"/>
                <a:ea typeface="Roboto Mono Medium"/>
              </a:rPr>
              <a:t>	</a:t>
            </a:r>
            <a:r>
              <a:rPr b="0" lang="en" sz="1000" spc="-1" strike="noStrike">
                <a:solidFill>
                  <a:srgbClr val="6aa84f"/>
                </a:solidFill>
                <a:latin typeface="Roboto Mono Medium"/>
                <a:ea typeface="Roboto Mono Medium"/>
              </a:rPr>
              <a:t>// Declaration of Data Types</a:t>
            </a: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chemeClr val="dk2"/>
                </a:solidFill>
                <a:latin typeface="Roboto Mono Medium"/>
                <a:ea typeface="Roboto Mono Medium"/>
              </a:rPr>
              <a:t>	</a:t>
            </a: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chemeClr val="dk2"/>
                </a:solidFill>
                <a:latin typeface="Roboto Mono Medium"/>
                <a:ea typeface="Roboto Mono Medium"/>
              </a:rPr>
              <a:t>	</a:t>
            </a: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chemeClr val="dk2"/>
                </a:solidFill>
                <a:latin typeface="Roboto Mono Medium"/>
                <a:ea typeface="Roboto Mono Medium"/>
              </a:rPr>
              <a:t>	</a:t>
            </a:r>
            <a:r>
              <a:rPr b="0" lang="en" sz="1000" spc="-1" strike="noStrike">
                <a:solidFill>
                  <a:schemeClr val="accent2"/>
                </a:solidFill>
                <a:latin typeface="Roboto Mono Medium"/>
                <a:ea typeface="Roboto Mono Medium"/>
              </a:rPr>
              <a:t>&lt;access modifier&gt; &lt;data_Type&gt; &lt;variable_Name&gt;</a:t>
            </a:r>
            <a:r>
              <a:rPr b="0" lang="en" sz="1000" spc="-1" strike="noStrike">
                <a:solidFill>
                  <a:schemeClr val="dk2"/>
                </a:solidFill>
                <a:latin typeface="Roboto Mono Medium"/>
                <a:ea typeface="Roboto Mono Medium"/>
              </a:rPr>
              <a:t> = </a:t>
            </a:r>
            <a:r>
              <a:rPr b="0" lang="en" sz="1000" spc="-1" strike="noStrike">
                <a:solidFill>
                  <a:srgbClr val="3c78d8"/>
                </a:solidFill>
                <a:latin typeface="Roboto Mono Medium"/>
                <a:ea typeface="Roboto Mono Medium"/>
              </a:rPr>
              <a:t>value</a:t>
            </a: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chemeClr val="dk2"/>
                </a:solidFill>
                <a:latin typeface="Roboto Mono Medium"/>
                <a:ea typeface="Roboto Mono Medium"/>
              </a:rPr>
              <a:t>	</a:t>
            </a:r>
            <a:r>
              <a:rPr b="0" lang="en" sz="1000" spc="-1" strike="noStrike">
                <a:solidFill>
                  <a:srgbClr val="bf9000"/>
                </a:solidFill>
                <a:latin typeface="Roboto Mono Medium"/>
                <a:ea typeface="Roboto Mono Medium"/>
              </a:rPr>
              <a:t>...............    .........   ............   = .....;</a:t>
            </a: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endParaRPr b="0" lang="en-IN" sz="1000" spc="-1" strike="noStrike">
              <a:solidFill>
                <a:srgbClr val="000000"/>
              </a:solidFill>
              <a:latin typeface="Arial"/>
            </a:endParaRPr>
          </a:p>
          <a:p>
            <a:pPr indent="0">
              <a:lnSpc>
                <a:spcPct val="50000"/>
              </a:lnSpc>
              <a:buNone/>
              <a:tabLst>
                <a:tab algn="l" pos="0"/>
              </a:tabLst>
            </a:pPr>
            <a:r>
              <a:rPr b="0" lang="en" sz="1000" spc="-1" strike="noStrike">
                <a:solidFill>
                  <a:srgbClr val="bf9000"/>
                </a:solidFill>
                <a:latin typeface="Roboto Mono Medium"/>
                <a:ea typeface="Roboto Mono Medium"/>
              </a:rPr>
              <a:t>	</a:t>
            </a:r>
            <a:r>
              <a:rPr b="0" lang="en" sz="1000" spc="-1" strike="noStrike">
                <a:solidFill>
                  <a:srgbClr val="bf9000"/>
                </a:solidFill>
                <a:latin typeface="Roboto Mono Medium"/>
                <a:ea typeface="Roboto Mono Medium"/>
              </a:rPr>
              <a:t>...............    .........   ............   = .....;</a:t>
            </a:r>
            <a:endParaRPr b="0" lang="en-IN" sz="1000" spc="-1" strike="noStrike">
              <a:solidFill>
                <a:srgbClr val="000000"/>
              </a:solidFill>
              <a:latin typeface="Arial"/>
            </a:endParaRPr>
          </a:p>
          <a:p>
            <a:pPr indent="0">
              <a:lnSpc>
                <a:spcPct val="115000"/>
              </a:lnSpc>
              <a:buNone/>
              <a:tabLst>
                <a:tab algn="l" pos="0"/>
              </a:tabLst>
            </a:pPr>
            <a:endParaRPr b="0" lang="en-IN" sz="1000" spc="-1" strike="noStrike">
              <a:solidFill>
                <a:srgbClr val="000000"/>
              </a:solidFill>
              <a:latin typeface="Arial"/>
            </a:endParaRPr>
          </a:p>
          <a:p>
            <a:pPr indent="0">
              <a:lnSpc>
                <a:spcPct val="115000"/>
              </a:lnSpc>
              <a:buNone/>
              <a:tabLst>
                <a:tab algn="l" pos="0"/>
              </a:tabLst>
            </a:pPr>
            <a:endParaRPr b="0" lang="en-IN" sz="1000" spc="-1" strike="noStrike">
              <a:solidFill>
                <a:srgbClr val="000000"/>
              </a:solidFill>
              <a:latin typeface="Arial"/>
            </a:endParaRPr>
          </a:p>
          <a:p>
            <a:pPr indent="0">
              <a:lnSpc>
                <a:spcPct val="150000"/>
              </a:lnSpc>
              <a:buNone/>
              <a:tabLst>
                <a:tab algn="l" pos="0"/>
              </a:tabLst>
            </a:pPr>
            <a:r>
              <a:rPr b="0" lang="en" sz="1000" spc="-1" strike="noStrike">
                <a:solidFill>
                  <a:schemeClr val="dk2"/>
                </a:solidFill>
                <a:latin typeface="Roboto Mono Medium"/>
                <a:ea typeface="Roboto Mono Medium"/>
              </a:rPr>
              <a:t>	</a:t>
            </a:r>
            <a:r>
              <a:rPr b="0" lang="en" sz="1000" spc="-1" strike="noStrike">
                <a:solidFill>
                  <a:srgbClr val="6aa84f"/>
                </a:solidFill>
                <a:latin typeface="Roboto Mono Medium"/>
                <a:ea typeface="Roboto Mono Medium"/>
              </a:rPr>
              <a:t>// Declaration of Methods</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accent2"/>
                </a:solidFill>
                <a:latin typeface="Roboto Mono Medium"/>
                <a:ea typeface="Roboto Mono Medium"/>
              </a:rPr>
              <a:t>&lt;access modifier&gt; &lt;return_Type&gt; &lt;method_Name&gt;</a:t>
            </a:r>
            <a:r>
              <a:rPr b="0" lang="en" sz="1000" spc="-1" strike="noStrike">
                <a:solidFill>
                  <a:schemeClr val="dk2"/>
                </a:solidFill>
                <a:latin typeface="Roboto Mono Medium"/>
                <a:ea typeface="Roboto Mono Medium"/>
              </a:rPr>
              <a:t>( </a:t>
            </a:r>
            <a:r>
              <a:rPr b="0" lang="en" sz="1000" spc="-1" strike="noStrike">
                <a:solidFill>
                  <a:schemeClr val="accent2"/>
                </a:solidFill>
                <a:latin typeface="Roboto Mono Medium"/>
                <a:ea typeface="Roboto Mono Medium"/>
              </a:rPr>
              <a:t>&lt;argument_dataType&gt;</a:t>
            </a:r>
            <a:r>
              <a:rPr b="0" lang="en" sz="1000" spc="-1" strike="noStrike">
                <a:solidFill>
                  <a:schemeClr val="dk2"/>
                </a:solidFill>
                <a:latin typeface="Roboto Mono Medium"/>
                <a:ea typeface="Roboto Mono Medium"/>
              </a:rPr>
              <a:t> </a:t>
            </a:r>
            <a:r>
              <a:rPr b="0" lang="en" sz="1000" spc="-1" strike="noStrike">
                <a:solidFill>
                  <a:srgbClr val="3c78d8"/>
                </a:solidFill>
                <a:latin typeface="Roboto Mono Medium"/>
                <a:ea typeface="Roboto Mono Medium"/>
              </a:rPr>
              <a:t>argument</a:t>
            </a:r>
            <a:r>
              <a:rPr b="0" lang="en" sz="1000" spc="-1" strike="noStrike">
                <a:solidFill>
                  <a:schemeClr val="dk2"/>
                </a:solidFill>
                <a:latin typeface="Roboto Mono Medium"/>
                <a:ea typeface="Roboto Mono Medium"/>
              </a:rPr>
              <a:t> )</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	</a:t>
            </a:r>
            <a:r>
              <a:rPr b="0" lang="en" sz="1000" spc="-1" strike="noStrike">
                <a:solidFill>
                  <a:srgbClr val="6aa84f"/>
                </a:solidFill>
                <a:latin typeface="Roboto Mono Medium"/>
                <a:ea typeface="Roboto Mono Medium"/>
              </a:rPr>
              <a:t>// Method Body</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8" dur="indefinite" restart="never" nodeType="tmRoot">
          <p:childTnLst>
            <p:seq>
              <p:cTn id="299" dur="indefinite" nodeType="mainSeq">
                <p:childTnLst>
                  <p:par>
                    <p:cTn id="300" fill="hold">
                      <p:stCondLst>
                        <p:cond delay="indefinite"/>
                      </p:stCondLst>
                      <p:childTnLst>
                        <p:par>
                          <p:cTn id="301" fill="hold">
                            <p:stCondLst>
                              <p:cond delay="0"/>
                            </p:stCondLst>
                            <p:childTnLst>
                              <p:par>
                                <p:cTn id="302" nodeType="clickEffect" fill="hold" presetClass="entr" presetID="10">
                                  <p:stCondLst>
                                    <p:cond delay="0"/>
                                  </p:stCondLst>
                                  <p:childTnLst>
                                    <p:set>
                                      <p:cBhvr>
                                        <p:cTn id="303" dur="1" fill="hold">
                                          <p:stCondLst>
                                            <p:cond delay="0"/>
                                          </p:stCondLst>
                                        </p:cTn>
                                        <p:tgtEl>
                                          <p:spTgt spid="344"/>
                                        </p:tgtEl>
                                        <p:attrNameLst>
                                          <p:attrName>style.visibility</p:attrName>
                                        </p:attrNameLst>
                                      </p:cBhvr>
                                      <p:to>
                                        <p:strVal val="visible"/>
                                      </p:to>
                                    </p:set>
                                    <p:animEffect filter="fade" transition="in">
                                      <p:cBhvr additive="repl">
                                        <p:cTn id="304"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939"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Part-28</a:t>
            </a:r>
            <a:endParaRPr b="0" lang="en-IN" sz="4500" spc="-1" strike="noStrike">
              <a:solidFill>
                <a:srgbClr val="000000"/>
              </a:solidFill>
              <a:latin typeface="Arial"/>
            </a:endParaRPr>
          </a:p>
        </p:txBody>
      </p:sp>
      <p:pic>
        <p:nvPicPr>
          <p:cNvPr id="940" name="Google Shape;1634;p202" descr=""/>
          <p:cNvPicPr/>
          <p:nvPr/>
        </p:nvPicPr>
        <p:blipFill>
          <a:blip r:embed="rId1">
            <a:alphaModFix amt="56000"/>
          </a:blip>
          <a:stretch/>
        </p:blipFill>
        <p:spPr>
          <a:xfrm rot="10800000">
            <a:off x="2800080" y="3751920"/>
            <a:ext cx="3543840" cy="216000"/>
          </a:xfrm>
          <a:prstGeom prst="rect">
            <a:avLst/>
          </a:prstGeom>
          <a:ln w="0">
            <a:noFill/>
          </a:ln>
        </p:spPr>
      </p:pic>
      <p:pic>
        <p:nvPicPr>
          <p:cNvPr id="941" name="Google Shape;1635;p202" descr=""/>
          <p:cNvPicPr/>
          <p:nvPr/>
        </p:nvPicPr>
        <p:blipFill>
          <a:blip r:embed="rId2"/>
          <a:srcRect l="0" t="16974" r="8891" b="21017"/>
          <a:stretch/>
        </p:blipFill>
        <p:spPr>
          <a:xfrm rot="10800000">
            <a:off x="871920" y="1314720"/>
            <a:ext cx="2430000" cy="1370160"/>
          </a:xfrm>
          <a:prstGeom prst="rect">
            <a:avLst/>
          </a:prstGeom>
          <a:ln w="0">
            <a:noFill/>
          </a:ln>
        </p:spPr>
      </p:pic>
      <p:sp>
        <p:nvSpPr>
          <p:cNvPr id="942" name="PlaceHolder 3"/>
          <p:cNvSpPr>
            <a:spLocks noGrp="1"/>
          </p:cNvSpPr>
          <p:nvPr>
            <p:ph type="subTitle"/>
          </p:nvPr>
        </p:nvSpPr>
        <p:spPr>
          <a:xfrm>
            <a:off x="1294200" y="1699560"/>
            <a:ext cx="1584720" cy="680760"/>
          </a:xfrm>
          <a:prstGeom prst="rect">
            <a:avLst/>
          </a:prstGeom>
          <a:noFill/>
          <a:ln w="0">
            <a:noFill/>
          </a:ln>
        </p:spPr>
        <p:txBody>
          <a:bodyPr lIns="91440" rIns="91440" tIns="91440" bIns="91440" anchor="ctr">
            <a:noAutofit/>
          </a:bodyPr>
          <a:p>
            <a:pPr algn="ctr">
              <a:lnSpc>
                <a:spcPct val="100000"/>
              </a:lnSpc>
              <a:tabLst>
                <a:tab algn="l" pos="0"/>
              </a:tabLst>
            </a:pPr>
            <a:r>
              <a:rPr b="1" lang="en" sz="1500" spc="-1" strike="noStrike">
                <a:solidFill>
                  <a:schemeClr val="dk1"/>
                </a:solidFill>
                <a:latin typeface="Roboto Mono"/>
                <a:ea typeface="Roboto Mono"/>
              </a:rPr>
              <a:t>Types</a:t>
            </a:r>
            <a:endParaRPr b="0" lang="en-IN" sz="1500" spc="-1" strike="noStrike">
              <a:solidFill>
                <a:srgbClr val="ffffff"/>
              </a:solidFill>
              <a:latin typeface="Arial"/>
            </a:endParaRPr>
          </a:p>
          <a:p>
            <a:pPr algn="ctr">
              <a:lnSpc>
                <a:spcPct val="100000"/>
              </a:lnSpc>
              <a:tabLst>
                <a:tab algn="l" pos="0"/>
              </a:tabLst>
            </a:pPr>
            <a:r>
              <a:rPr b="1" lang="en" sz="1500" spc="-1" strike="noStrike">
                <a:solidFill>
                  <a:schemeClr val="dk1"/>
                </a:solidFill>
                <a:latin typeface="Roboto Mono"/>
                <a:ea typeface="Roboto Mono"/>
              </a:rPr>
              <a:t>of</a:t>
            </a:r>
            <a:br>
              <a:rPr sz="1500"/>
            </a:br>
            <a:r>
              <a:rPr b="1" lang="en" sz="1500" spc="-1" strike="noStrike">
                <a:solidFill>
                  <a:schemeClr val="dk1"/>
                </a:solidFill>
                <a:latin typeface="Roboto Mono"/>
                <a:ea typeface="Roboto Mono"/>
              </a:rPr>
              <a:t>Association</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title"/>
          </p:nvPr>
        </p:nvSpPr>
        <p:spPr>
          <a:xfrm>
            <a:off x="1404720" y="172080"/>
            <a:ext cx="6334200" cy="718200"/>
          </a:xfrm>
          <a:prstGeom prst="rect">
            <a:avLst/>
          </a:prstGeom>
          <a:noFill/>
          <a:ln w="0">
            <a:noFill/>
          </a:ln>
        </p:spPr>
        <p:txBody>
          <a:bodyPr lIns="91440" rIns="91440" tIns="91440" bIns="91440" anchor="t">
            <a:noAutofit/>
          </a:bodyPr>
          <a:p>
            <a:pPr indent="0" algn="ctr">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Composition</a:t>
            </a:r>
            <a:endParaRPr b="0" lang="en-IN" sz="3000" spc="-1" strike="noStrike">
              <a:solidFill>
                <a:srgbClr val="000000"/>
              </a:solidFill>
              <a:latin typeface="Arial"/>
            </a:endParaRPr>
          </a:p>
        </p:txBody>
      </p:sp>
      <p:sp>
        <p:nvSpPr>
          <p:cNvPr id="944" name="Google Shape;1642;p203"/>
          <p:cNvSpPr/>
          <p:nvPr/>
        </p:nvSpPr>
        <p:spPr>
          <a:xfrm>
            <a:off x="1341720" y="976320"/>
            <a:ext cx="7117200" cy="2562840"/>
          </a:xfrm>
          <a:prstGeom prst="rect">
            <a:avLst/>
          </a:prstGeom>
          <a:noFill/>
          <a:ln w="0">
            <a:noFill/>
          </a:ln>
        </p:spPr>
        <p:style>
          <a:lnRef idx="0"/>
          <a:fillRef idx="0"/>
          <a:effectRef idx="0"/>
          <a:fontRef idx="minor"/>
        </p:style>
        <p:txBody>
          <a:bodyPr tIns="91440" bIns="91440" anchor="t">
            <a:spAutoFit/>
          </a:bodyPr>
          <a:p>
            <a:pPr marL="457200" indent="-311040">
              <a:lnSpc>
                <a:spcPct val="100000"/>
              </a:lnSpc>
              <a:buClr>
                <a:srgbClr val="000000"/>
              </a:buClr>
              <a:buFont typeface="Roboto Mono SemiBold"/>
              <a:buChar char="➔"/>
            </a:pPr>
            <a:r>
              <a:rPr b="0" lang="en" sz="1300" spc="-1" strike="noStrike">
                <a:solidFill>
                  <a:srgbClr val="000000"/>
                </a:solidFill>
                <a:latin typeface="Roboto Mono SemiBold"/>
                <a:ea typeface="Roboto Mono SemiBold"/>
              </a:rPr>
              <a:t>A </a:t>
            </a:r>
            <a:r>
              <a:rPr b="0" lang="en" sz="1300" spc="-1" strike="noStrike">
                <a:solidFill>
                  <a:srgbClr val="ff0000"/>
                </a:solidFill>
                <a:latin typeface="Roboto Mono SemiBold"/>
                <a:ea typeface="Roboto Mono SemiBold"/>
              </a:rPr>
              <a:t>composition </a:t>
            </a:r>
            <a:r>
              <a:rPr b="0" lang="en" sz="1300" spc="-1" strike="noStrike">
                <a:solidFill>
                  <a:srgbClr val="000000"/>
                </a:solidFill>
                <a:latin typeface="Roboto Mono SemiBold"/>
                <a:ea typeface="Roboto Mono SemiBold"/>
              </a:rPr>
              <a:t>in Java between two objects associated with each other exists when there is a </a:t>
            </a:r>
            <a:r>
              <a:rPr b="0" lang="en" sz="1300" spc="-1" strike="noStrike">
                <a:solidFill>
                  <a:srgbClr val="ff00ff"/>
                </a:solidFill>
                <a:latin typeface="Roboto Mono SemiBold"/>
                <a:ea typeface="Roboto Mono SemiBold"/>
              </a:rPr>
              <a:t>strong relationship</a:t>
            </a:r>
            <a:r>
              <a:rPr b="0" lang="en" sz="1300" spc="-1" strike="noStrike">
                <a:solidFill>
                  <a:srgbClr val="000000"/>
                </a:solidFill>
                <a:latin typeface="Roboto Mono SemiBold"/>
                <a:ea typeface="Roboto Mono SemiBold"/>
              </a:rPr>
              <a:t> between one class and another. </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indent="-311040">
              <a:lnSpc>
                <a:spcPct val="100000"/>
              </a:lnSpc>
              <a:buClr>
                <a:srgbClr val="000000"/>
              </a:buClr>
              <a:buFont typeface="Roboto Mono SemiBold"/>
              <a:buChar char="➔"/>
              <a:tabLst>
                <a:tab algn="l" pos="0"/>
              </a:tabLst>
            </a:pPr>
            <a:r>
              <a:rPr b="0" lang="en" sz="1300" spc="-1" strike="noStrike">
                <a:solidFill>
                  <a:srgbClr val="000000"/>
                </a:solidFill>
                <a:latin typeface="Roboto Mono SemiBold"/>
                <a:ea typeface="Roboto Mono SemiBold"/>
              </a:rPr>
              <a:t>Means contained object cannot exist without the owner or container object. </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indent="-311040">
              <a:lnSpc>
                <a:spcPct val="100000"/>
              </a:lnSpc>
              <a:buClr>
                <a:srgbClr val="000000"/>
              </a:buClr>
              <a:buFont typeface="Roboto Mono SemiBold"/>
              <a:buChar char="➔"/>
              <a:tabLst>
                <a:tab algn="l" pos="0"/>
              </a:tabLst>
            </a:pPr>
            <a:r>
              <a:rPr b="0" lang="en" sz="1300" spc="-1" strike="noStrike">
                <a:solidFill>
                  <a:srgbClr val="000000"/>
                </a:solidFill>
                <a:latin typeface="Roboto Mono SemiBold"/>
                <a:ea typeface="Roboto Mono SemiBold"/>
              </a:rPr>
              <a:t>For example, A </a:t>
            </a:r>
            <a:r>
              <a:rPr b="0" lang="en" sz="1300" spc="-1" strike="noStrike">
                <a:solidFill>
                  <a:srgbClr val="ff00ff"/>
                </a:solidFill>
                <a:latin typeface="Roboto Mono SemiBold"/>
                <a:ea typeface="Roboto Mono SemiBold"/>
              </a:rPr>
              <a:t>College</a:t>
            </a:r>
            <a:r>
              <a:rPr b="0" lang="en" sz="1300" spc="-1" strike="noStrike">
                <a:solidFill>
                  <a:srgbClr val="000000"/>
                </a:solidFill>
                <a:latin typeface="Roboto Mono SemiBold"/>
                <a:ea typeface="Roboto Mono SemiBold"/>
              </a:rPr>
              <a:t> is a </a:t>
            </a:r>
            <a:r>
              <a:rPr b="0" lang="en" sz="1300" spc="-1" strike="noStrike">
                <a:solidFill>
                  <a:srgbClr val="ff0000"/>
                </a:solidFill>
                <a:latin typeface="Roboto Mono SemiBold"/>
                <a:ea typeface="Roboto Mono SemiBold"/>
              </a:rPr>
              <a:t>composition </a:t>
            </a:r>
            <a:r>
              <a:rPr b="0" lang="en" sz="1300" spc="-1" strike="noStrike">
                <a:solidFill>
                  <a:srgbClr val="000000"/>
                </a:solidFill>
                <a:latin typeface="Roboto Mono SemiBold"/>
                <a:ea typeface="Roboto Mono SemiBold"/>
              </a:rPr>
              <a:t>of </a:t>
            </a:r>
            <a:r>
              <a:rPr b="0" lang="en" sz="1300" spc="-1" strike="noStrike">
                <a:solidFill>
                  <a:srgbClr val="ff00ff"/>
                </a:solidFill>
                <a:latin typeface="Roboto Mono SemiBold"/>
                <a:ea typeface="Roboto Mono SemiBold"/>
              </a:rPr>
              <a:t>Department</a:t>
            </a:r>
            <a:r>
              <a:rPr b="0" lang="en" sz="1300" spc="-1" strike="noStrike">
                <a:solidFill>
                  <a:srgbClr val="000000"/>
                </a:solidFill>
                <a:latin typeface="Roboto Mono SemiBold"/>
                <a:ea typeface="Roboto Mono SemiBold"/>
              </a:rPr>
              <a:t>. If the  College object doesn’t exist or dies then Department object will also not exist</a:t>
            </a: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a:lnSpc>
                <a:spcPct val="100000"/>
              </a:lnSpc>
              <a:tabLst>
                <a:tab algn="l" pos="0"/>
              </a:tabLst>
            </a:pPr>
            <a:endParaRPr b="0" lang="en-IN" sz="1300" spc="-1" strike="noStrike">
              <a:solidFill>
                <a:srgbClr val="ffffff"/>
              </a:solidFill>
              <a:latin typeface="Arial"/>
            </a:endParaRPr>
          </a:p>
          <a:p>
            <a:pPr marL="457200" indent="-311040">
              <a:lnSpc>
                <a:spcPct val="100000"/>
              </a:lnSpc>
              <a:buClr>
                <a:srgbClr val="000000"/>
              </a:buClr>
              <a:buFont typeface="Roboto Mono SemiBold"/>
              <a:buChar char="➔"/>
              <a:tabLst>
                <a:tab algn="l" pos="0"/>
              </a:tabLst>
            </a:pPr>
            <a:r>
              <a:rPr b="0" lang="en" sz="1300" spc="-1" strike="noStrike">
                <a:solidFill>
                  <a:srgbClr val="000000"/>
                </a:solidFill>
                <a:latin typeface="Roboto Mono SemiBold"/>
                <a:ea typeface="Roboto Mono SemiBold"/>
              </a:rPr>
              <a:t>Thus we can say that </a:t>
            </a:r>
            <a:r>
              <a:rPr b="0" lang="en" sz="1300" spc="-1" strike="noStrike">
                <a:solidFill>
                  <a:srgbClr val="ff0000"/>
                </a:solidFill>
                <a:latin typeface="Roboto Mono SemiBold"/>
                <a:ea typeface="Roboto Mono SemiBold"/>
              </a:rPr>
              <a:t>composition </a:t>
            </a:r>
            <a:r>
              <a:rPr b="0" lang="en" sz="1300" spc="-1" strike="noStrike">
                <a:solidFill>
                  <a:srgbClr val="000000"/>
                </a:solidFill>
                <a:latin typeface="Roboto Mono SemiBold"/>
                <a:ea typeface="Roboto Mono SemiBold"/>
              </a:rPr>
              <a:t>is a restricted form of </a:t>
            </a:r>
            <a:r>
              <a:rPr b="0" lang="en" sz="1300" spc="-1" strike="noStrike">
                <a:solidFill>
                  <a:srgbClr val="0000ff"/>
                </a:solidFill>
                <a:latin typeface="Roboto Mono SemiBold"/>
                <a:ea typeface="Roboto Mono SemiBold"/>
              </a:rPr>
              <a:t>Aggregation</a:t>
            </a:r>
            <a:r>
              <a:rPr b="0" lang="en" sz="1300" spc="-1" strike="noStrike">
                <a:solidFill>
                  <a:srgbClr val="000000"/>
                </a:solidFill>
                <a:latin typeface="Roboto Mono SemiBold"/>
                <a:ea typeface="Roboto Mono SemiBold"/>
              </a:rPr>
              <a:t>. </a:t>
            </a: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687" dur="indefinite" restart="never" nodeType="tmRoot">
          <p:childTnLst>
            <p:seq>
              <p:cTn id="2688" dur="indefinite" nodeType="mainSeq">
                <p:childTnLst>
                  <p:par>
                    <p:cTn id="2689" fill="hold">
                      <p:stCondLst>
                        <p:cond delay="indefinite"/>
                      </p:stCondLst>
                      <p:childTnLst>
                        <p:par>
                          <p:cTn id="2690" fill="hold">
                            <p:stCondLst>
                              <p:cond delay="0"/>
                            </p:stCondLst>
                            <p:childTnLst>
                              <p:par>
                                <p:cTn id="2691" nodeType="clickEffect" fill="hold" presetClass="entr" presetID="10">
                                  <p:stCondLst>
                                    <p:cond delay="0"/>
                                  </p:stCondLst>
                                  <p:childTnLst>
                                    <p:set>
                                      <p:cBhvr>
                                        <p:cTn id="2692" dur="1" fill="hold">
                                          <p:stCondLst>
                                            <p:cond delay="0"/>
                                          </p:stCondLst>
                                        </p:cTn>
                                        <p:tgtEl>
                                          <p:spTgt spid="944">
                                            <p:txEl>
                                              <p:pRg st="0" end="0"/>
                                            </p:txEl>
                                          </p:spTgt>
                                        </p:tgtEl>
                                        <p:attrNameLst>
                                          <p:attrName>style.visibility</p:attrName>
                                        </p:attrNameLst>
                                      </p:cBhvr>
                                      <p:to>
                                        <p:strVal val="visible"/>
                                      </p:to>
                                    </p:set>
                                    <p:animEffect filter="fade" transition="in">
                                      <p:cBhvr additive="repl">
                                        <p:cTn id="2693" dur="1000"/>
                                        <p:tgtEl>
                                          <p:spTgt spid="944">
                                            <p:txEl>
                                              <p:pRg st="0" end="0"/>
                                            </p:txEl>
                                          </p:spTgt>
                                        </p:tgtEl>
                                      </p:cBhvr>
                                    </p:animEffect>
                                  </p:childTnLst>
                                </p:cTn>
                              </p:par>
                            </p:childTnLst>
                          </p:cTn>
                        </p:par>
                      </p:childTnLst>
                    </p:cTn>
                  </p:par>
                  <p:par>
                    <p:cTn id="2694" fill="hold">
                      <p:stCondLst>
                        <p:cond delay="indefinite"/>
                      </p:stCondLst>
                      <p:childTnLst>
                        <p:par>
                          <p:cTn id="2695" fill="hold">
                            <p:stCondLst>
                              <p:cond delay="0"/>
                            </p:stCondLst>
                            <p:childTnLst>
                              <p:par>
                                <p:cTn id="2696" nodeType="clickEffect" fill="hold" presetClass="entr" presetID="10">
                                  <p:stCondLst>
                                    <p:cond delay="0"/>
                                  </p:stCondLst>
                                  <p:childTnLst>
                                    <p:set>
                                      <p:cBhvr>
                                        <p:cTn id="2697" dur="1" fill="hold">
                                          <p:stCondLst>
                                            <p:cond delay="0"/>
                                          </p:stCondLst>
                                        </p:cTn>
                                        <p:tgtEl>
                                          <p:spTgt spid="944">
                                            <p:txEl>
                                              <p:pRg st="1" end="1"/>
                                            </p:txEl>
                                          </p:spTgt>
                                        </p:tgtEl>
                                        <p:attrNameLst>
                                          <p:attrName>style.visibility</p:attrName>
                                        </p:attrNameLst>
                                      </p:cBhvr>
                                      <p:to>
                                        <p:strVal val="visible"/>
                                      </p:to>
                                    </p:set>
                                    <p:animEffect filter="fade" transition="in">
                                      <p:cBhvr additive="repl">
                                        <p:cTn id="2698" dur="1000"/>
                                        <p:tgtEl>
                                          <p:spTgt spid="944">
                                            <p:txEl>
                                              <p:pRg st="1" end="1"/>
                                            </p:txEl>
                                          </p:spTgt>
                                        </p:tgtEl>
                                      </p:cBhvr>
                                    </p:animEffect>
                                  </p:childTnLst>
                                </p:cTn>
                              </p:par>
                            </p:childTnLst>
                          </p:cTn>
                        </p:par>
                      </p:childTnLst>
                    </p:cTn>
                  </p:par>
                  <p:par>
                    <p:cTn id="2699" fill="hold">
                      <p:stCondLst>
                        <p:cond delay="indefinite"/>
                      </p:stCondLst>
                      <p:childTnLst>
                        <p:par>
                          <p:cTn id="2700" fill="hold">
                            <p:stCondLst>
                              <p:cond delay="0"/>
                            </p:stCondLst>
                            <p:childTnLst>
                              <p:par>
                                <p:cTn id="2701" nodeType="clickEffect" fill="hold" presetClass="entr" presetID="10">
                                  <p:stCondLst>
                                    <p:cond delay="0"/>
                                  </p:stCondLst>
                                  <p:childTnLst>
                                    <p:set>
                                      <p:cBhvr>
                                        <p:cTn id="2702" dur="1" fill="hold">
                                          <p:stCondLst>
                                            <p:cond delay="0"/>
                                          </p:stCondLst>
                                        </p:cTn>
                                        <p:tgtEl>
                                          <p:spTgt spid="944">
                                            <p:txEl>
                                              <p:pRg st="2" end="2"/>
                                            </p:txEl>
                                          </p:spTgt>
                                        </p:tgtEl>
                                        <p:attrNameLst>
                                          <p:attrName>style.visibility</p:attrName>
                                        </p:attrNameLst>
                                      </p:cBhvr>
                                      <p:to>
                                        <p:strVal val="visible"/>
                                      </p:to>
                                    </p:set>
                                    <p:animEffect filter="fade" transition="in">
                                      <p:cBhvr additive="repl">
                                        <p:cTn id="2703" dur="1000"/>
                                        <p:tgtEl>
                                          <p:spTgt spid="944">
                                            <p:txEl>
                                              <p:pRg st="2" end="2"/>
                                            </p:txEl>
                                          </p:spTgt>
                                        </p:tgtEl>
                                      </p:cBhvr>
                                    </p:animEffect>
                                  </p:childTnLst>
                                </p:cTn>
                              </p:par>
                            </p:childTnLst>
                          </p:cTn>
                        </p:par>
                      </p:childTnLst>
                    </p:cTn>
                  </p:par>
                  <p:par>
                    <p:cTn id="2704" fill="hold">
                      <p:stCondLst>
                        <p:cond delay="indefinite"/>
                      </p:stCondLst>
                      <p:childTnLst>
                        <p:par>
                          <p:cTn id="2705" fill="hold">
                            <p:stCondLst>
                              <p:cond delay="0"/>
                            </p:stCondLst>
                            <p:childTnLst>
                              <p:par>
                                <p:cTn id="2706" nodeType="clickEffect" fill="hold" presetClass="entr" presetID="10">
                                  <p:stCondLst>
                                    <p:cond delay="0"/>
                                  </p:stCondLst>
                                  <p:childTnLst>
                                    <p:set>
                                      <p:cBhvr>
                                        <p:cTn id="2707" dur="1" fill="hold">
                                          <p:stCondLst>
                                            <p:cond delay="0"/>
                                          </p:stCondLst>
                                        </p:cTn>
                                        <p:tgtEl>
                                          <p:spTgt spid="944">
                                            <p:txEl>
                                              <p:pRg st="3" end="3"/>
                                            </p:txEl>
                                          </p:spTgt>
                                        </p:tgtEl>
                                        <p:attrNameLst>
                                          <p:attrName>style.visibility</p:attrName>
                                        </p:attrNameLst>
                                      </p:cBhvr>
                                      <p:to>
                                        <p:strVal val="visible"/>
                                      </p:to>
                                    </p:set>
                                    <p:animEffect filter="fade" transition="in">
                                      <p:cBhvr additive="repl">
                                        <p:cTn id="2708" dur="1000"/>
                                        <p:tgtEl>
                                          <p:spTgt spid="944">
                                            <p:txEl>
                                              <p:pRg st="3" end="3"/>
                                            </p:txEl>
                                          </p:spTgt>
                                        </p:tgtEl>
                                      </p:cBhvr>
                                    </p:animEffect>
                                  </p:childTnLst>
                                </p:cTn>
                              </p:par>
                            </p:childTnLst>
                          </p:cTn>
                        </p:par>
                      </p:childTnLst>
                    </p:cTn>
                  </p:par>
                  <p:par>
                    <p:cTn id="2709" fill="hold">
                      <p:stCondLst>
                        <p:cond delay="indefinite"/>
                      </p:stCondLst>
                      <p:childTnLst>
                        <p:par>
                          <p:cTn id="2710" fill="hold">
                            <p:stCondLst>
                              <p:cond delay="0"/>
                            </p:stCondLst>
                            <p:childTnLst>
                              <p:par>
                                <p:cTn id="2711" nodeType="clickEffect" fill="hold" presetClass="entr" presetID="10">
                                  <p:stCondLst>
                                    <p:cond delay="0"/>
                                  </p:stCondLst>
                                  <p:childTnLst>
                                    <p:set>
                                      <p:cBhvr>
                                        <p:cTn id="2712" dur="1" fill="hold">
                                          <p:stCondLst>
                                            <p:cond delay="0"/>
                                          </p:stCondLst>
                                        </p:cTn>
                                        <p:tgtEl>
                                          <p:spTgt spid="944">
                                            <p:txEl>
                                              <p:pRg st="4" end="4"/>
                                            </p:txEl>
                                          </p:spTgt>
                                        </p:tgtEl>
                                        <p:attrNameLst>
                                          <p:attrName>style.visibility</p:attrName>
                                        </p:attrNameLst>
                                      </p:cBhvr>
                                      <p:to>
                                        <p:strVal val="visible"/>
                                      </p:to>
                                    </p:set>
                                    <p:animEffect filter="fade" transition="in">
                                      <p:cBhvr additive="repl">
                                        <p:cTn id="2713" dur="1000"/>
                                        <p:tgtEl>
                                          <p:spTgt spid="944">
                                            <p:txEl>
                                              <p:pRg st="4" end="4"/>
                                            </p:txEl>
                                          </p:spTgt>
                                        </p:tgtEl>
                                      </p:cBhvr>
                                    </p:animEffect>
                                  </p:childTnLst>
                                </p:cTn>
                              </p:par>
                            </p:childTnLst>
                          </p:cTn>
                        </p:par>
                      </p:childTnLst>
                    </p:cTn>
                  </p:par>
                  <p:par>
                    <p:cTn id="2714" fill="hold">
                      <p:stCondLst>
                        <p:cond delay="indefinite"/>
                      </p:stCondLst>
                      <p:childTnLst>
                        <p:par>
                          <p:cTn id="2715" fill="hold">
                            <p:stCondLst>
                              <p:cond delay="0"/>
                            </p:stCondLst>
                            <p:childTnLst>
                              <p:par>
                                <p:cTn id="2716" nodeType="clickEffect" fill="hold" presetClass="entr" presetID="10">
                                  <p:stCondLst>
                                    <p:cond delay="0"/>
                                  </p:stCondLst>
                                  <p:childTnLst>
                                    <p:set>
                                      <p:cBhvr>
                                        <p:cTn id="2717" dur="1" fill="hold">
                                          <p:stCondLst>
                                            <p:cond delay="0"/>
                                          </p:stCondLst>
                                        </p:cTn>
                                        <p:tgtEl>
                                          <p:spTgt spid="944">
                                            <p:txEl>
                                              <p:pRg st="5" end="5"/>
                                            </p:txEl>
                                          </p:spTgt>
                                        </p:tgtEl>
                                        <p:attrNameLst>
                                          <p:attrName>style.visibility</p:attrName>
                                        </p:attrNameLst>
                                      </p:cBhvr>
                                      <p:to>
                                        <p:strVal val="visible"/>
                                      </p:to>
                                    </p:set>
                                    <p:animEffect filter="fade" transition="in">
                                      <p:cBhvr additive="repl">
                                        <p:cTn id="2718" dur="1000"/>
                                        <p:tgtEl>
                                          <p:spTgt spid="944">
                                            <p:txEl>
                                              <p:pRg st="5" end="5"/>
                                            </p:txEl>
                                          </p:spTgt>
                                        </p:tgtEl>
                                      </p:cBhvr>
                                    </p:animEffect>
                                  </p:childTnLst>
                                </p:cTn>
                              </p:par>
                            </p:childTnLst>
                          </p:cTn>
                        </p:par>
                      </p:childTnLst>
                    </p:cTn>
                  </p:par>
                  <p:par>
                    <p:cTn id="2719" fill="hold">
                      <p:stCondLst>
                        <p:cond delay="indefinite"/>
                      </p:stCondLst>
                      <p:childTnLst>
                        <p:par>
                          <p:cTn id="2720" fill="hold">
                            <p:stCondLst>
                              <p:cond delay="0"/>
                            </p:stCondLst>
                            <p:childTnLst>
                              <p:par>
                                <p:cTn id="2721" nodeType="clickEffect" fill="hold" presetClass="entr" presetID="10">
                                  <p:stCondLst>
                                    <p:cond delay="0"/>
                                  </p:stCondLst>
                                  <p:childTnLst>
                                    <p:set>
                                      <p:cBhvr>
                                        <p:cTn id="2722" dur="1" fill="hold">
                                          <p:stCondLst>
                                            <p:cond delay="0"/>
                                          </p:stCondLst>
                                        </p:cTn>
                                        <p:tgtEl>
                                          <p:spTgt spid="944">
                                            <p:txEl>
                                              <p:pRg st="6" end="6"/>
                                            </p:txEl>
                                          </p:spTgt>
                                        </p:tgtEl>
                                        <p:attrNameLst>
                                          <p:attrName>style.visibility</p:attrName>
                                        </p:attrNameLst>
                                      </p:cBhvr>
                                      <p:to>
                                        <p:strVal val="visible"/>
                                      </p:to>
                                    </p:set>
                                    <p:animEffect filter="fade" transition="in">
                                      <p:cBhvr additive="repl">
                                        <p:cTn id="2723" dur="1000"/>
                                        <p:tgtEl>
                                          <p:spTgt spid="944">
                                            <p:txEl>
                                              <p:pRg st="6" end="6"/>
                                            </p:txEl>
                                          </p:spTgt>
                                        </p:tgtEl>
                                      </p:cBhvr>
                                    </p:animEffect>
                                  </p:childTnLst>
                                </p:cTn>
                              </p:par>
                            </p:childTnLst>
                          </p:cTn>
                        </p:par>
                      </p:childTnLst>
                    </p:cTn>
                  </p:par>
                  <p:par>
                    <p:cTn id="2724" fill="hold">
                      <p:stCondLst>
                        <p:cond delay="indefinite"/>
                      </p:stCondLst>
                      <p:childTnLst>
                        <p:par>
                          <p:cTn id="2725" fill="hold">
                            <p:stCondLst>
                              <p:cond delay="0"/>
                            </p:stCondLst>
                            <p:childTnLst>
                              <p:par>
                                <p:cTn id="2726" nodeType="clickEffect" fill="hold" presetClass="entr" presetID="10">
                                  <p:stCondLst>
                                    <p:cond delay="0"/>
                                  </p:stCondLst>
                                  <p:childTnLst>
                                    <p:set>
                                      <p:cBhvr>
                                        <p:cTn id="2727" dur="1" fill="hold">
                                          <p:stCondLst>
                                            <p:cond delay="0"/>
                                          </p:stCondLst>
                                        </p:cTn>
                                        <p:tgtEl>
                                          <p:spTgt spid="944">
                                            <p:txEl>
                                              <p:pRg st="7" end="7"/>
                                            </p:txEl>
                                          </p:spTgt>
                                        </p:tgtEl>
                                        <p:attrNameLst>
                                          <p:attrName>style.visibility</p:attrName>
                                        </p:attrNameLst>
                                      </p:cBhvr>
                                      <p:to>
                                        <p:strVal val="visible"/>
                                      </p:to>
                                    </p:set>
                                    <p:animEffect filter="fade" transition="in">
                                      <p:cBhvr additive="repl">
                                        <p:cTn id="2728" dur="1000"/>
                                        <p:tgtEl>
                                          <p:spTgt spid="944">
                                            <p:txEl>
                                              <p:pRg st="7" end="7"/>
                                            </p:txEl>
                                          </p:spTgt>
                                        </p:tgtEl>
                                      </p:cBhvr>
                                    </p:animEffect>
                                  </p:childTnLst>
                                </p:cTn>
                              </p:par>
                            </p:childTnLst>
                          </p:cTn>
                        </p:par>
                      </p:childTnLst>
                    </p:cTn>
                  </p:par>
                  <p:par>
                    <p:cTn id="2729" fill="hold">
                      <p:stCondLst>
                        <p:cond delay="indefinite"/>
                      </p:stCondLst>
                      <p:childTnLst>
                        <p:par>
                          <p:cTn id="2730" fill="hold">
                            <p:stCondLst>
                              <p:cond delay="0"/>
                            </p:stCondLst>
                            <p:childTnLst>
                              <p:par>
                                <p:cTn id="2731" nodeType="clickEffect" fill="hold" presetClass="entr" presetID="10">
                                  <p:stCondLst>
                                    <p:cond delay="0"/>
                                  </p:stCondLst>
                                  <p:childTnLst>
                                    <p:set>
                                      <p:cBhvr>
                                        <p:cTn id="2732" dur="1" fill="hold">
                                          <p:stCondLst>
                                            <p:cond delay="0"/>
                                          </p:stCondLst>
                                        </p:cTn>
                                        <p:tgtEl>
                                          <p:spTgt spid="944">
                                            <p:txEl>
                                              <p:pRg st="8" end="8"/>
                                            </p:txEl>
                                          </p:spTgt>
                                        </p:tgtEl>
                                        <p:attrNameLst>
                                          <p:attrName>style.visibility</p:attrName>
                                        </p:attrNameLst>
                                      </p:cBhvr>
                                      <p:to>
                                        <p:strVal val="visible"/>
                                      </p:to>
                                    </p:set>
                                    <p:animEffect filter="fade" transition="in">
                                      <p:cBhvr additive="repl">
                                        <p:cTn id="2733" dur="1000"/>
                                        <p:tgtEl>
                                          <p:spTgt spid="944">
                                            <p:txEl>
                                              <p:pRg st="8" end="8"/>
                                            </p:txEl>
                                          </p:spTgt>
                                        </p:tgtEl>
                                      </p:cBhvr>
                                    </p:animEffect>
                                  </p:childTnLst>
                                </p:cTn>
                              </p:par>
                            </p:childTnLst>
                          </p:cTn>
                        </p:par>
                      </p:childTnLst>
                    </p:cTn>
                  </p:par>
                  <p:par>
                    <p:cTn id="2734" fill="hold">
                      <p:stCondLst>
                        <p:cond delay="indefinite"/>
                      </p:stCondLst>
                      <p:childTnLst>
                        <p:par>
                          <p:cTn id="2735" fill="hold">
                            <p:stCondLst>
                              <p:cond delay="0"/>
                            </p:stCondLst>
                            <p:childTnLst>
                              <p:par>
                                <p:cTn id="2736" nodeType="clickEffect" fill="hold" presetClass="entr" presetID="10">
                                  <p:stCondLst>
                                    <p:cond delay="0"/>
                                  </p:stCondLst>
                                  <p:childTnLst>
                                    <p:set>
                                      <p:cBhvr>
                                        <p:cTn id="2737" dur="1" fill="hold">
                                          <p:stCondLst>
                                            <p:cond delay="0"/>
                                          </p:stCondLst>
                                        </p:cTn>
                                        <p:tgtEl>
                                          <p:spTgt spid="944">
                                            <p:txEl>
                                              <p:pRg st="9" end="9"/>
                                            </p:txEl>
                                          </p:spTgt>
                                        </p:tgtEl>
                                        <p:attrNameLst>
                                          <p:attrName>style.visibility</p:attrName>
                                        </p:attrNameLst>
                                      </p:cBhvr>
                                      <p:to>
                                        <p:strVal val="visible"/>
                                      </p:to>
                                    </p:set>
                                    <p:animEffect filter="fade" transition="in">
                                      <p:cBhvr additive="repl">
                                        <p:cTn id="2738" dur="1000"/>
                                        <p:tgtEl>
                                          <p:spTgt spid="944">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gn="ctr">
              <a:lnSpc>
                <a:spcPct val="120000"/>
              </a:lnSpc>
              <a:buNone/>
              <a:tabLst>
                <a:tab algn="l" pos="0"/>
              </a:tabLst>
            </a:pPr>
            <a:r>
              <a:rPr b="1" lang="en" sz="2500" spc="-1" strike="noStrike">
                <a:solidFill>
                  <a:srgbClr val="ff0000"/>
                </a:solidFill>
                <a:latin typeface="Concert One"/>
                <a:ea typeface="Concert One"/>
              </a:rPr>
              <a:t>Implementation of Composition in Java</a:t>
            </a:r>
            <a:endParaRPr b="0" lang="en-IN" sz="2500" spc="-1" strike="noStrike">
              <a:solidFill>
                <a:srgbClr val="000000"/>
              </a:solidFill>
              <a:latin typeface="Arial"/>
            </a:endParaRPr>
          </a:p>
          <a:p>
            <a:pPr indent="0" algn="ctr">
              <a:lnSpc>
                <a:spcPct val="115000"/>
              </a:lnSpc>
              <a:spcBef>
                <a:spcPts val="1500"/>
              </a:spcBef>
              <a:spcAft>
                <a:spcPts val="2001"/>
              </a:spcAft>
              <a:buNone/>
              <a:tabLst>
                <a:tab algn="l" pos="0"/>
              </a:tabLst>
            </a:pPr>
            <a:endParaRPr b="0" lang="en-IN" sz="2500" spc="-1" strike="noStrike">
              <a:solidFill>
                <a:srgbClr val="000000"/>
              </a:solidFill>
              <a:latin typeface="Arial"/>
            </a:endParaRPr>
          </a:p>
        </p:txBody>
      </p:sp>
      <p:sp>
        <p:nvSpPr>
          <p:cNvPr id="946" name="Google Shape;1648;p204"/>
          <p:cNvSpPr/>
          <p:nvPr/>
        </p:nvSpPr>
        <p:spPr>
          <a:xfrm>
            <a:off x="1341720" y="1204920"/>
            <a:ext cx="7117200" cy="2697120"/>
          </a:xfrm>
          <a:prstGeom prst="rect">
            <a:avLst/>
          </a:prstGeom>
          <a:noFill/>
          <a:ln w="0">
            <a:noFill/>
          </a:ln>
        </p:spPr>
        <p:style>
          <a:lnRef idx="0"/>
          <a:fillRef idx="0"/>
          <a:effectRef idx="0"/>
          <a:fontRef idx="minor"/>
        </p:style>
        <p:txBody>
          <a:bodyPr tIns="91440" bIns="91440" anchor="t">
            <a:spAutoFit/>
          </a:bodyPr>
          <a:p>
            <a:pPr marL="457200" indent="-324000">
              <a:lnSpc>
                <a:spcPct val="100000"/>
              </a:lnSpc>
              <a:buClr>
                <a:srgbClr val="000000"/>
              </a:buClr>
              <a:buFont typeface="Roboto Mono SemiBold"/>
              <a:buChar char="➔"/>
            </a:pPr>
            <a:r>
              <a:rPr b="0" lang="en" sz="1500" spc="-1" strike="noStrike">
                <a:solidFill>
                  <a:srgbClr val="000000"/>
                </a:solidFill>
                <a:latin typeface="Roboto Mono SemiBold"/>
                <a:ea typeface="Roboto Mono SemiBold"/>
              </a:rPr>
              <a:t>The </a:t>
            </a:r>
            <a:r>
              <a:rPr b="0" lang="en" sz="1500" spc="-1" strike="noStrike">
                <a:solidFill>
                  <a:srgbClr val="9900ff"/>
                </a:solidFill>
                <a:latin typeface="Roboto Mono SemiBold"/>
                <a:ea typeface="Roboto Mono SemiBold"/>
              </a:rPr>
              <a:t>College </a:t>
            </a:r>
            <a:r>
              <a:rPr b="0" lang="en" sz="1500" spc="-1" strike="noStrike">
                <a:solidFill>
                  <a:srgbClr val="000000"/>
                </a:solidFill>
                <a:latin typeface="Roboto Mono SemiBold"/>
                <a:ea typeface="Roboto Mono SemiBold"/>
              </a:rPr>
              <a:t>and</a:t>
            </a:r>
            <a:r>
              <a:rPr b="0" lang="en" sz="1500" spc="-1" strike="noStrike">
                <a:solidFill>
                  <a:srgbClr val="9900ff"/>
                </a:solidFill>
                <a:latin typeface="Roboto Mono SemiBold"/>
                <a:ea typeface="Roboto Mono SemiBold"/>
              </a:rPr>
              <a:t> Department</a:t>
            </a:r>
            <a:r>
              <a:rPr b="0" lang="en" sz="1500" spc="-1" strike="noStrike">
                <a:solidFill>
                  <a:srgbClr val="000000"/>
                </a:solidFill>
                <a:latin typeface="Roboto Mono SemiBold"/>
                <a:ea typeface="Roboto Mono SemiBold"/>
              </a:rPr>
              <a:t> relationship is implemented using the concept of </a:t>
            </a:r>
            <a:r>
              <a:rPr b="0" lang="en" sz="1500" spc="-1" strike="noStrike">
                <a:solidFill>
                  <a:srgbClr val="ff9900"/>
                </a:solidFill>
                <a:latin typeface="Roboto Mono SemiBold"/>
                <a:ea typeface="Roboto Mono SemiBold"/>
              </a:rPr>
              <a:t>inner class</a:t>
            </a:r>
            <a:r>
              <a:rPr b="0" lang="en" sz="1500" spc="-1" strike="noStrike">
                <a:solidFill>
                  <a:srgbClr val="000000"/>
                </a:solidFill>
                <a:latin typeface="Roboto Mono SemiBold"/>
                <a:ea typeface="Roboto Mono SemiBold"/>
              </a:rPr>
              <a:t> in Java. </a:t>
            </a: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457200" indent="-324000">
              <a:lnSpc>
                <a:spcPct val="100000"/>
              </a:lnSpc>
              <a:buClr>
                <a:srgbClr val="000000"/>
              </a:buClr>
              <a:buFont typeface="Roboto Mono SemiBold"/>
              <a:buChar char="➔"/>
              <a:tabLst>
                <a:tab algn="l" pos="0"/>
              </a:tabLst>
            </a:pPr>
            <a:r>
              <a:rPr b="0" lang="en" sz="1500" spc="-1" strike="noStrike">
                <a:solidFill>
                  <a:srgbClr val="000000"/>
                </a:solidFill>
                <a:latin typeface="Roboto Mono SemiBold"/>
                <a:ea typeface="Roboto Mono SemiBold"/>
              </a:rPr>
              <a:t>Also we use, the </a:t>
            </a:r>
            <a:r>
              <a:rPr b="0" lang="en" sz="1500" spc="-1" strike="noStrike">
                <a:solidFill>
                  <a:srgbClr val="0000ff"/>
                </a:solidFill>
                <a:latin typeface="Roboto Mono SemiBold"/>
                <a:ea typeface="Roboto Mono SemiBold"/>
              </a:rPr>
              <a:t>“final”</a:t>
            </a:r>
            <a:r>
              <a:rPr b="0" lang="en" sz="1500" spc="-1" strike="noStrike">
                <a:solidFill>
                  <a:srgbClr val="000000"/>
                </a:solidFill>
                <a:latin typeface="Roboto Mono SemiBold"/>
                <a:ea typeface="Roboto Mono SemiBold"/>
              </a:rPr>
              <a:t> keyword while representing </a:t>
            </a:r>
            <a:r>
              <a:rPr b="0" lang="en" sz="1500" spc="-1" strike="noStrike">
                <a:solidFill>
                  <a:srgbClr val="ff00ff"/>
                </a:solidFill>
                <a:latin typeface="Roboto Mono SemiBold"/>
                <a:ea typeface="Roboto Mono SemiBold"/>
              </a:rPr>
              <a:t>composition</a:t>
            </a:r>
            <a:r>
              <a:rPr b="0" lang="en" sz="1500" spc="-1" strike="noStrike">
                <a:solidFill>
                  <a:srgbClr val="000000"/>
                </a:solidFill>
                <a:latin typeface="Roboto Mono SemiBold"/>
                <a:ea typeface="Roboto Mono SemiBold"/>
              </a:rPr>
              <a:t>. </a:t>
            </a: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914400">
              <a:lnSpc>
                <a:spcPct val="100000"/>
              </a:lnSpc>
              <a:tabLst>
                <a:tab algn="l" pos="0"/>
              </a:tabLst>
            </a:pPr>
            <a:endParaRPr b="0" lang="en-IN" sz="1500" spc="-1" strike="noStrike">
              <a:solidFill>
                <a:srgbClr val="ffffff"/>
              </a:solidFill>
              <a:latin typeface="Arial"/>
            </a:endParaRPr>
          </a:p>
          <a:p>
            <a:pPr marL="457200" indent="-324000">
              <a:lnSpc>
                <a:spcPct val="100000"/>
              </a:lnSpc>
              <a:buClr>
                <a:srgbClr val="000000"/>
              </a:buClr>
              <a:buFont typeface="Roboto Mono SemiBold"/>
              <a:buChar char="➔"/>
              <a:tabLst>
                <a:tab algn="l" pos="0"/>
              </a:tabLst>
            </a:pPr>
            <a:r>
              <a:rPr b="0" lang="en" sz="1500" spc="-1" strike="noStrike">
                <a:solidFill>
                  <a:srgbClr val="000000"/>
                </a:solidFill>
                <a:latin typeface="Roboto Mono SemiBold"/>
                <a:ea typeface="Roboto Mono SemiBold"/>
              </a:rPr>
              <a:t>This is because the </a:t>
            </a:r>
            <a:r>
              <a:rPr b="0" lang="en" sz="1500" spc="-1" strike="noStrike">
                <a:solidFill>
                  <a:srgbClr val="00c3b1"/>
                </a:solidFill>
                <a:latin typeface="Roboto Mono SemiBold"/>
                <a:ea typeface="Roboto Mono SemiBold"/>
              </a:rPr>
              <a:t>‘Owner’ </a:t>
            </a:r>
            <a:r>
              <a:rPr b="0" lang="en" sz="1500" spc="-1" strike="noStrike">
                <a:solidFill>
                  <a:srgbClr val="000000"/>
                </a:solidFill>
                <a:latin typeface="Roboto Mono SemiBold"/>
                <a:ea typeface="Roboto Mono SemiBold"/>
              </a:rPr>
              <a:t>object expects a part object to be available and function by making it </a:t>
            </a:r>
            <a:r>
              <a:rPr b="0" lang="en" sz="1500" spc="-1" strike="noStrike">
                <a:solidFill>
                  <a:srgbClr val="0000ff"/>
                </a:solidFill>
                <a:latin typeface="Roboto Mono SemiBold"/>
                <a:ea typeface="Roboto Mono SemiBold"/>
              </a:rPr>
              <a:t>“final”</a:t>
            </a:r>
            <a:r>
              <a:rPr b="0" lang="en" sz="1500" spc="-1" strike="noStrike">
                <a:solidFill>
                  <a:srgbClr val="000000"/>
                </a:solidFill>
                <a:latin typeface="Roboto Mono SemiBold"/>
                <a:ea typeface="Roboto Mono SemiBold"/>
              </a:rPr>
              <a:t>.</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2739" dur="indefinite" restart="never" nodeType="tmRoot">
          <p:childTnLst>
            <p:seq>
              <p:cTn id="2740" dur="indefinite" nodeType="mainSeq">
                <p:childTnLst>
                  <p:par>
                    <p:cTn id="2741" fill="hold">
                      <p:stCondLst>
                        <p:cond delay="indefinite"/>
                      </p:stCondLst>
                      <p:childTnLst>
                        <p:par>
                          <p:cTn id="2742" fill="hold">
                            <p:stCondLst>
                              <p:cond delay="0"/>
                            </p:stCondLst>
                            <p:childTnLst>
                              <p:par>
                                <p:cTn id="2743" nodeType="clickEffect" fill="hold" presetClass="entr" presetID="10">
                                  <p:stCondLst>
                                    <p:cond delay="0"/>
                                  </p:stCondLst>
                                  <p:childTnLst>
                                    <p:set>
                                      <p:cBhvr>
                                        <p:cTn id="2744" dur="1" fill="hold">
                                          <p:stCondLst>
                                            <p:cond delay="0"/>
                                          </p:stCondLst>
                                        </p:cTn>
                                        <p:tgtEl>
                                          <p:spTgt spid="946"/>
                                        </p:tgtEl>
                                        <p:attrNameLst>
                                          <p:attrName>style.visibility</p:attrName>
                                        </p:attrNameLst>
                                      </p:cBhvr>
                                      <p:to>
                                        <p:strVal val="visible"/>
                                      </p:to>
                                    </p:set>
                                    <p:animEffect filter="fade" transition="in">
                                      <p:cBhvr additive="repl">
                                        <p:cTn id="2745" dur="1000"/>
                                        <p:tgtEl>
                                          <p:spTgt spid="9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7" name="Google Shape;1653;p205" descr=""/>
          <p:cNvPicPr/>
          <p:nvPr/>
        </p:nvPicPr>
        <p:blipFill>
          <a:blip r:embed="rId1"/>
          <a:stretch/>
        </p:blipFill>
        <p:spPr>
          <a:xfrm>
            <a:off x="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Google Shape;503;p68" descr=""/>
          <p:cNvPicPr/>
          <p:nvPr/>
        </p:nvPicPr>
        <p:blipFill>
          <a:blip r:embed="rId1"/>
          <a:stretch/>
        </p:blipFill>
        <p:spPr>
          <a:xfrm>
            <a:off x="639720" y="628200"/>
            <a:ext cx="3524400" cy="1162440"/>
          </a:xfrm>
          <a:prstGeom prst="rect">
            <a:avLst/>
          </a:prstGeom>
          <a:ln w="0">
            <a:noFill/>
          </a:ln>
          <a:effectLst>
            <a:outerShdw algn="bl" blurRad="57240" dir="5400000" dist="19080" rotWithShape="0">
              <a:srgbClr val="000000">
                <a:alpha val="50000"/>
              </a:srgbClr>
            </a:outerShdw>
          </a:effectLst>
        </p:spPr>
      </p:pic>
      <p:sp>
        <p:nvSpPr>
          <p:cNvPr id="346" name="PlaceHolder 1"/>
          <p:cNvSpPr>
            <a:spLocks noGrp="1"/>
          </p:cNvSpPr>
          <p:nvPr>
            <p:ph type="title"/>
          </p:nvPr>
        </p:nvSpPr>
        <p:spPr>
          <a:xfrm rot="21599400">
            <a:off x="830520" y="1009800"/>
            <a:ext cx="3069720" cy="613800"/>
          </a:xfrm>
          <a:prstGeom prst="rect">
            <a:avLst/>
          </a:prstGeom>
          <a:noFill/>
          <a:ln w="0">
            <a:noFill/>
          </a:ln>
        </p:spPr>
        <p:txBody>
          <a:bodyPr lIns="91440" rIns="91440" tIns="91440" bIns="91440" anchor="b">
            <a:noAutofit/>
          </a:bodyPr>
          <a:p>
            <a:pPr indent="0">
              <a:lnSpc>
                <a:spcPct val="100000"/>
              </a:lnSpc>
              <a:buNone/>
              <a:tabLst>
                <a:tab algn="l" pos="0"/>
              </a:tabLst>
            </a:pPr>
            <a:r>
              <a:rPr b="1" lang="en" sz="1600" spc="-1" strike="noStrike">
                <a:solidFill>
                  <a:schemeClr val="dk2"/>
                </a:solidFill>
                <a:latin typeface="Anonymous Pro"/>
                <a:ea typeface="Anonymous Pro"/>
              </a:rPr>
              <a:t>Sample code of Object Oriented programming</a:t>
            </a:r>
            <a:endParaRPr b="0" lang="en-IN" sz="1600" spc="-1" strike="noStrike">
              <a:solidFill>
                <a:srgbClr val="000000"/>
              </a:solidFill>
              <a:latin typeface="Arial"/>
            </a:endParaRPr>
          </a:p>
        </p:txBody>
      </p:sp>
      <p:grpSp>
        <p:nvGrpSpPr>
          <p:cNvPr id="347" name="Google Shape;505;p68"/>
          <p:cNvGrpSpPr/>
          <p:nvPr/>
        </p:nvGrpSpPr>
        <p:grpSpPr>
          <a:xfrm>
            <a:off x="3350520" y="1072080"/>
            <a:ext cx="376920" cy="490320"/>
            <a:chOff x="3350520" y="1072080"/>
            <a:chExt cx="376920" cy="490320"/>
          </a:xfrm>
        </p:grpSpPr>
        <p:sp>
          <p:nvSpPr>
            <p:cNvPr id="348" name="Google Shape;506;p68"/>
            <p:cNvSpPr/>
            <p:nvPr/>
          </p:nvSpPr>
          <p:spPr>
            <a:xfrm rot="913800">
              <a:off x="3402720" y="110016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9" name="Google Shape;507;p68"/>
            <p:cNvSpPr/>
            <p:nvPr/>
          </p:nvSpPr>
          <p:spPr>
            <a:xfrm rot="913800">
              <a:off x="3494160" y="113724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350" name="Google Shape;508;p68"/>
            <p:cNvSpPr/>
            <p:nvPr/>
          </p:nvSpPr>
          <p:spPr>
            <a:xfrm rot="913800">
              <a:off x="3548160" y="117792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351" name="Google Shape;509;p68"/>
            <p:cNvSpPr/>
            <p:nvPr/>
          </p:nvSpPr>
          <p:spPr>
            <a:xfrm rot="913800">
              <a:off x="3561840" y="127260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352" name="PlaceHolder 2"/>
          <p:cNvSpPr>
            <a:spLocks noGrp="1"/>
          </p:cNvSpPr>
          <p:nvPr>
            <p:ph/>
          </p:nvPr>
        </p:nvSpPr>
        <p:spPr>
          <a:xfrm>
            <a:off x="822960" y="2685240"/>
            <a:ext cx="3524400" cy="1602720"/>
          </a:xfrm>
          <a:prstGeom prst="rect">
            <a:avLst/>
          </a:prstGeom>
          <a:noFill/>
          <a:ln w="0">
            <a:noFill/>
          </a:ln>
        </p:spPr>
        <p:txBody>
          <a:bodyPr lIns="91440" rIns="91440" tIns="91440" bIns="91440" anchor="t">
            <a:noAutofit/>
          </a:bodyPr>
          <a:p>
            <a:pPr indent="0">
              <a:lnSpc>
                <a:spcPct val="50000"/>
              </a:lnSpc>
              <a:buNone/>
              <a:tabLst>
                <a:tab algn="l" pos="0"/>
              </a:tabLst>
            </a:pPr>
            <a:r>
              <a:rPr b="0" lang="en" sz="1400" spc="-1" strike="noStrike">
                <a:solidFill>
                  <a:schemeClr val="dk2"/>
                </a:solidFill>
                <a:latin typeface="Roboto Mono Medium"/>
                <a:ea typeface="Roboto Mono Medium"/>
              </a:rPr>
              <a:t>class </a:t>
            </a:r>
            <a:r>
              <a:rPr b="0" lang="en" sz="1400" spc="-1" strike="noStrike">
                <a:solidFill>
                  <a:schemeClr val="accent2"/>
                </a:solidFill>
                <a:latin typeface="Roboto Mono Medium"/>
                <a:ea typeface="Roboto Mono Medium"/>
              </a:rPr>
              <a:t>Student</a:t>
            </a:r>
            <a:br>
              <a:rPr sz="1400"/>
            </a:br>
            <a:br>
              <a:rPr sz="1400"/>
            </a:br>
            <a:br>
              <a:rPr sz="1400"/>
            </a:br>
            <a:r>
              <a:rPr b="0" lang="en" sz="1400" spc="-1" strike="noStrike">
                <a:solidFill>
                  <a:schemeClr val="dk2"/>
                </a:solidFill>
                <a:latin typeface="Roboto Mono Medium"/>
                <a:ea typeface="Roboto Mono Medium"/>
              </a:rPr>
              <a:t>{</a:t>
            </a: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r>
              <a:rPr b="0" lang="en" sz="1400" spc="-1" strike="noStrike">
                <a:solidFill>
                  <a:schemeClr val="dk2"/>
                </a:solidFill>
                <a:latin typeface="Roboto Mono Medium"/>
                <a:ea typeface="Roboto Mono Medium"/>
              </a:rPr>
              <a:t>	</a:t>
            </a:r>
            <a:r>
              <a:rPr b="0" lang="en" sz="1400" spc="-1" strike="noStrike">
                <a:solidFill>
                  <a:srgbClr val="1155cc"/>
                </a:solidFill>
                <a:latin typeface="Roboto Mono Medium"/>
                <a:ea typeface="Roboto Mono Medium"/>
              </a:rPr>
              <a:t>int</a:t>
            </a:r>
            <a:r>
              <a:rPr b="0" lang="en" sz="1400" spc="-1" strike="noStrike">
                <a:solidFill>
                  <a:schemeClr val="dk2"/>
                </a:solidFill>
                <a:latin typeface="Roboto Mono Medium"/>
                <a:ea typeface="Roboto Mono Medium"/>
              </a:rPr>
              <a:t> </a:t>
            </a:r>
            <a:r>
              <a:rPr b="0" lang="en" sz="1400" spc="-1" strike="noStrike">
                <a:solidFill>
                  <a:srgbClr val="bf9000"/>
                </a:solidFill>
                <a:latin typeface="Roboto Mono Medium"/>
                <a:ea typeface="Roboto Mono Medium"/>
              </a:rPr>
              <a:t>roll</a:t>
            </a:r>
            <a:r>
              <a:rPr b="0" lang="en" sz="1400" spc="-1" strike="noStrike">
                <a:solidFill>
                  <a:schemeClr val="dk2"/>
                </a:solidFill>
                <a:latin typeface="Roboto Mono Medium"/>
                <a:ea typeface="Roboto Mono Medium"/>
              </a:rPr>
              <a:t>;</a:t>
            </a: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r>
              <a:rPr b="0" lang="en" sz="1400" spc="-1" strike="noStrike">
                <a:solidFill>
                  <a:schemeClr val="dk2"/>
                </a:solidFill>
                <a:latin typeface="Roboto Mono Medium"/>
                <a:ea typeface="Roboto Mono Medium"/>
              </a:rPr>
              <a:t>	</a:t>
            </a:r>
            <a:r>
              <a:rPr b="0" lang="en" sz="1400" spc="-1" strike="noStrike">
                <a:solidFill>
                  <a:srgbClr val="1155cc"/>
                </a:solidFill>
                <a:latin typeface="Roboto Mono Medium"/>
                <a:ea typeface="Roboto Mono Medium"/>
              </a:rPr>
              <a:t>String</a:t>
            </a:r>
            <a:r>
              <a:rPr b="0" lang="en" sz="1400" spc="-1" strike="noStrike">
                <a:solidFill>
                  <a:schemeClr val="dk2"/>
                </a:solidFill>
                <a:latin typeface="Roboto Mono Medium"/>
                <a:ea typeface="Roboto Mono Medium"/>
              </a:rPr>
              <a:t> </a:t>
            </a:r>
            <a:r>
              <a:rPr b="0" lang="en" sz="1400" spc="-1" strike="noStrike">
                <a:solidFill>
                  <a:srgbClr val="bf9000"/>
                </a:solidFill>
                <a:latin typeface="Roboto Mono Medium"/>
                <a:ea typeface="Roboto Mono Medium"/>
              </a:rPr>
              <a:t>name</a:t>
            </a:r>
            <a:r>
              <a:rPr b="0" lang="en" sz="1400" spc="-1" strike="noStrike">
                <a:solidFill>
                  <a:schemeClr val="dk2"/>
                </a:solidFill>
                <a:latin typeface="Roboto Mono Medium"/>
                <a:ea typeface="Roboto Mono Medium"/>
              </a:rPr>
              <a:t>;</a:t>
            </a: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r>
              <a:rPr b="0" lang="en" sz="1400" spc="-1" strike="noStrike">
                <a:solidFill>
                  <a:schemeClr val="dk2"/>
                </a:solidFill>
                <a:latin typeface="Roboto Mono Medium"/>
                <a:ea typeface="Roboto Mono Medium"/>
              </a:rPr>
              <a:t>	</a:t>
            </a:r>
            <a:r>
              <a:rPr b="0" lang="en" sz="1400" spc="-1" strike="noStrike">
                <a:solidFill>
                  <a:srgbClr val="1155cc"/>
                </a:solidFill>
                <a:latin typeface="Roboto Mono Medium"/>
                <a:ea typeface="Roboto Mono Medium"/>
              </a:rPr>
              <a:t>double</a:t>
            </a:r>
            <a:r>
              <a:rPr b="0" lang="en" sz="1400" spc="-1" strike="noStrike">
                <a:solidFill>
                  <a:schemeClr val="dk2"/>
                </a:solidFill>
                <a:latin typeface="Roboto Mono Medium"/>
                <a:ea typeface="Roboto Mono Medium"/>
              </a:rPr>
              <a:t> </a:t>
            </a:r>
            <a:r>
              <a:rPr b="0" lang="en" sz="1400" spc="-1" strike="noStrike">
                <a:solidFill>
                  <a:srgbClr val="bf9000"/>
                </a:solidFill>
                <a:latin typeface="Roboto Mono Medium"/>
                <a:ea typeface="Roboto Mono Medium"/>
              </a:rPr>
              <a:t>per</a:t>
            </a:r>
            <a:r>
              <a:rPr b="0" lang="en" sz="1400" spc="-1" strike="noStrike">
                <a:solidFill>
                  <a:schemeClr val="dk2"/>
                </a:solidFill>
                <a:latin typeface="Roboto Mono Medium"/>
                <a:ea typeface="Roboto Mono Medium"/>
              </a:rPr>
              <a:t>;</a:t>
            </a: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50000"/>
              </a:lnSpc>
              <a:buNone/>
              <a:tabLst>
                <a:tab algn="l" pos="0"/>
              </a:tabLst>
            </a:pPr>
            <a:endParaRPr b="0" lang="en-IN" sz="1400" spc="-1" strike="noStrike">
              <a:solidFill>
                <a:srgbClr val="000000"/>
              </a:solidFill>
              <a:latin typeface="Arial"/>
            </a:endParaRPr>
          </a:p>
          <a:p>
            <a:pPr indent="0">
              <a:lnSpc>
                <a:spcPct val="170000"/>
              </a:lnSpc>
              <a:buNone/>
              <a:tabLst>
                <a:tab algn="l" pos="0"/>
              </a:tabLst>
            </a:pPr>
            <a:r>
              <a:rPr b="0" lang="en" sz="1400" spc="-1" strike="noStrike">
                <a:solidFill>
                  <a:schemeClr val="dk2"/>
                </a:solidFill>
                <a:latin typeface="Roboto Mono Medium"/>
                <a:ea typeface="Roboto Mono Medium"/>
              </a:rPr>
              <a:t>}</a:t>
            </a:r>
            <a:endParaRPr b="0" lang="en-IN" sz="1400" spc="-1" strike="noStrike">
              <a:solidFill>
                <a:srgbClr val="000000"/>
              </a:solidFill>
              <a:latin typeface="Arial"/>
            </a:endParaRPr>
          </a:p>
        </p:txBody>
      </p:sp>
      <p:sp>
        <p:nvSpPr>
          <p:cNvPr id="353" name="PlaceHolder 3"/>
          <p:cNvSpPr>
            <a:spLocks noGrp="1"/>
          </p:cNvSpPr>
          <p:nvPr>
            <p:ph/>
          </p:nvPr>
        </p:nvSpPr>
        <p:spPr>
          <a:xfrm>
            <a:off x="4844520" y="1292400"/>
            <a:ext cx="4079880" cy="2820240"/>
          </a:xfrm>
          <a:prstGeom prst="rect">
            <a:avLst/>
          </a:prstGeom>
          <a:noFill/>
          <a:ln w="0">
            <a:noFill/>
          </a:ln>
        </p:spPr>
        <p:txBody>
          <a:bodyPr lIns="91440" rIns="91440" tIns="91440" bIns="91440" anchor="t">
            <a:noAutofit/>
          </a:bodyPr>
          <a:p>
            <a:pPr indent="0">
              <a:lnSpc>
                <a:spcPct val="50000"/>
              </a:lnSpc>
              <a:buNone/>
              <a:tabLst>
                <a:tab algn="l" pos="0"/>
              </a:tabLst>
            </a:pPr>
            <a:r>
              <a:rPr b="0" lang="en" sz="1000" spc="-1" strike="noStrike">
                <a:solidFill>
                  <a:schemeClr val="dk2"/>
                </a:solidFill>
                <a:latin typeface="Roboto Mono Medium"/>
                <a:ea typeface="Roboto Mono Medium"/>
              </a:rPr>
              <a:t>class </a:t>
            </a:r>
            <a:r>
              <a:rPr b="0" lang="en" sz="1000" spc="-1" strike="noStrike">
                <a:solidFill>
                  <a:schemeClr val="accent2"/>
                </a:solidFill>
                <a:latin typeface="Roboto Mono Medium"/>
                <a:ea typeface="Roboto Mono Medium"/>
              </a:rPr>
              <a:t>UseStudent</a:t>
            </a:r>
            <a:br>
              <a:rPr sz="1000"/>
            </a:br>
            <a:br>
              <a:rPr sz="1000"/>
            </a:br>
            <a:br>
              <a:rPr sz="1000"/>
            </a:b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	</a:t>
            </a:r>
            <a:r>
              <a:rPr b="0" lang="en" sz="1000" spc="-1" strike="noStrike">
                <a:solidFill>
                  <a:schemeClr val="dk2"/>
                </a:solidFill>
                <a:latin typeface="Roboto Mono Medium"/>
                <a:ea typeface="Roboto Mono Medium"/>
              </a:rPr>
              <a:t>public static void </a:t>
            </a:r>
            <a:r>
              <a:rPr b="0" lang="en" sz="1000" spc="-1" strike="noStrike">
                <a:solidFill>
                  <a:srgbClr val="1155cc"/>
                </a:solidFill>
                <a:latin typeface="Roboto Mono Medium"/>
                <a:ea typeface="Roboto Mono Medium"/>
              </a:rPr>
              <a:t>main</a:t>
            </a:r>
            <a:r>
              <a:rPr b="0" lang="en" sz="1000" spc="-1" strike="noStrike">
                <a:solidFill>
                  <a:schemeClr val="dk2"/>
                </a:solidFill>
                <a:latin typeface="Roboto Mono Medium"/>
                <a:ea typeface="Roboto Mono Medium"/>
              </a:rPr>
              <a:t>(</a:t>
            </a:r>
            <a:r>
              <a:rPr b="0" lang="en" sz="1000" spc="-1" strike="noStrike">
                <a:solidFill>
                  <a:schemeClr val="accent2"/>
                </a:solidFill>
                <a:latin typeface="Roboto Mono Medium"/>
                <a:ea typeface="Roboto Mono Medium"/>
              </a:rPr>
              <a:t>String</a:t>
            </a:r>
            <a:r>
              <a:rPr b="0" lang="en" sz="1000" spc="-1" strike="noStrike">
                <a:solidFill>
                  <a:schemeClr val="dk2"/>
                </a:solidFill>
                <a:latin typeface="Roboto Mono Medium"/>
                <a:ea typeface="Roboto Mono Medium"/>
              </a:rPr>
              <a:t> [] args)</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 </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accent2"/>
                </a:solidFill>
                <a:latin typeface="Roboto Mono Medium"/>
                <a:ea typeface="Roboto Mono Medium"/>
              </a:rPr>
              <a:t>Student</a:t>
            </a:r>
            <a:r>
              <a:rPr b="0" lang="en" sz="1000" spc="-1" strike="noStrike">
                <a:solidFill>
                  <a:schemeClr val="dk2"/>
                </a:solidFill>
                <a:latin typeface="Roboto Mono Medium"/>
                <a:ea typeface="Roboto Mono Medium"/>
              </a:rPr>
              <a:t> </a:t>
            </a:r>
            <a:r>
              <a:rPr b="0" lang="en" sz="1000" spc="-1" strike="noStrike">
                <a:solidFill>
                  <a:srgbClr val="bf9000"/>
                </a:solidFill>
                <a:latin typeface="Roboto Mono Medium"/>
                <a:ea typeface="Roboto Mono Medium"/>
              </a:rPr>
              <a:t>s</a:t>
            </a: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rgbClr val="bf9000"/>
                </a:solidFill>
                <a:latin typeface="Roboto Mono Medium"/>
                <a:ea typeface="Roboto Mono Medium"/>
              </a:rPr>
              <a:t>s</a:t>
            </a:r>
            <a:r>
              <a:rPr b="0" lang="en" sz="1000" spc="-1" strike="noStrike">
                <a:solidFill>
                  <a:schemeClr val="dk2"/>
                </a:solidFill>
                <a:latin typeface="Roboto Mono Medium"/>
                <a:ea typeface="Roboto Mono Medium"/>
              </a:rPr>
              <a:t>=new </a:t>
            </a:r>
            <a:r>
              <a:rPr b="0" lang="en" sz="1000" spc="-1" strike="noStrike">
                <a:solidFill>
                  <a:srgbClr val="b44141"/>
                </a:solidFill>
                <a:latin typeface="Roboto Mono Medium"/>
                <a:ea typeface="Roboto Mono Medium"/>
              </a:rPr>
              <a:t>Student</a:t>
            </a: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2"/>
                </a:solidFill>
                <a:latin typeface="Roboto Mono Medium"/>
                <a:ea typeface="Roboto Mono Medium"/>
              </a:rPr>
              <a:t>S.roll = 101;</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2"/>
                </a:solidFill>
                <a:latin typeface="Roboto Mono Medium"/>
                <a:ea typeface="Roboto Mono Medium"/>
              </a:rPr>
              <a:t>S.name = “Amit”;</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2"/>
                </a:solidFill>
                <a:latin typeface="Roboto Mono Medium"/>
                <a:ea typeface="Roboto Mono Medium"/>
              </a:rPr>
              <a:t>S.per = 82.9;</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2"/>
                </a:solidFill>
                <a:latin typeface="Roboto Mono Medium"/>
                <a:ea typeface="Roboto Mono Medium"/>
              </a:rPr>
              <a:t>System.out.println(“Roll:” + s.roll);</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1"/>
                </a:solidFill>
                <a:latin typeface="Roboto Mono Medium"/>
                <a:ea typeface="Roboto Mono Medium"/>
              </a:rPr>
              <a:t>System.out.println(“Name:” + s.name);</a:t>
            </a:r>
            <a:endParaRPr b="0" lang="en-IN" sz="1000" spc="-1" strike="noStrike">
              <a:solidFill>
                <a:srgbClr val="000000"/>
              </a:solidFill>
              <a:latin typeface="Arial"/>
            </a:endParaRPr>
          </a:p>
          <a:p>
            <a:pPr marL="457200" indent="457200">
              <a:lnSpc>
                <a:spcPct val="170000"/>
              </a:lnSpc>
              <a:buNone/>
              <a:tabLst>
                <a:tab algn="l" pos="0"/>
              </a:tabLst>
            </a:pPr>
            <a:r>
              <a:rPr b="0" lang="en" sz="1000" spc="-1" strike="noStrike">
                <a:solidFill>
                  <a:schemeClr val="dk1"/>
                </a:solidFill>
                <a:latin typeface="Roboto Mono Medium"/>
                <a:ea typeface="Roboto Mono Medium"/>
              </a:rPr>
              <a:t>System.out.println(“Per:” + s.per);</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a:p>
            <a:pPr indent="0">
              <a:lnSpc>
                <a:spcPct val="170000"/>
              </a:lnSpc>
              <a:buNone/>
              <a:tabLst>
                <a:tab algn="l" pos="0"/>
              </a:tabLst>
            </a:pPr>
            <a:r>
              <a:rPr b="0" lang="en" sz="1000" spc="-1" strike="noStrike">
                <a:solidFill>
                  <a:schemeClr val="dk2"/>
                </a:solidFill>
                <a:latin typeface="Roboto Mono Medium"/>
                <a:ea typeface="Roboto Mono Medium"/>
              </a:rPr>
              <a:t>}</a:t>
            </a:r>
            <a:endParaRPr b="0" lang="en-IN" sz="1000" spc="-1" strike="noStrike">
              <a:solidFill>
                <a:srgbClr val="000000"/>
              </a:solidFill>
              <a:latin typeface="Arial"/>
            </a:endParaRPr>
          </a:p>
        </p:txBody>
      </p:sp>
      <p:sp>
        <p:nvSpPr>
          <p:cNvPr id="354" name="PlaceHolder 4"/>
          <p:cNvSpPr>
            <a:spLocks noGrp="1"/>
          </p:cNvSpPr>
          <p:nvPr>
            <p:ph type="title"/>
          </p:nvPr>
        </p:nvSpPr>
        <p:spPr>
          <a:xfrm>
            <a:off x="746640" y="214200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355" name="PlaceHolder 5"/>
          <p:cNvSpPr>
            <a:spLocks noGrp="1"/>
          </p:cNvSpPr>
          <p:nvPr>
            <p:ph type="title"/>
          </p:nvPr>
        </p:nvSpPr>
        <p:spPr>
          <a:xfrm>
            <a:off x="4996800" y="68004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05" dur="indefinite" restart="never" nodeType="tmRoot">
          <p:childTnLst>
            <p:seq>
              <p:cTn id="306" dur="indefinite" nodeType="mainSeq">
                <p:childTnLst>
                  <p:par>
                    <p:cTn id="307" fill="hold">
                      <p:stCondLst>
                        <p:cond delay="indefinite"/>
                      </p:stCondLst>
                      <p:childTnLst>
                        <p:par>
                          <p:cTn id="308" fill="hold">
                            <p:stCondLst>
                              <p:cond delay="0"/>
                            </p:stCondLst>
                            <p:childTnLst>
                              <p:par>
                                <p:cTn id="309" nodeType="clickEffect" fill="hold" presetClass="entr" presetID="10">
                                  <p:stCondLst>
                                    <p:cond delay="0"/>
                                  </p:stCondLst>
                                  <p:childTnLst>
                                    <p:set>
                                      <p:cBhvr>
                                        <p:cTn id="310" dur="1" fill="hold">
                                          <p:stCondLst>
                                            <p:cond delay="0"/>
                                          </p:stCondLst>
                                        </p:cTn>
                                        <p:tgtEl>
                                          <p:spTgt spid="354"/>
                                        </p:tgtEl>
                                        <p:attrNameLst>
                                          <p:attrName>style.visibility</p:attrName>
                                        </p:attrNameLst>
                                      </p:cBhvr>
                                      <p:to>
                                        <p:strVal val="visible"/>
                                      </p:to>
                                    </p:set>
                                    <p:animEffect filter="fade" transition="in">
                                      <p:cBhvr additive="repl">
                                        <p:cTn id="311" dur="1000"/>
                                        <p:tgtEl>
                                          <p:spTgt spid="354"/>
                                        </p:tgtEl>
                                      </p:cBhvr>
                                    </p:animEffect>
                                  </p:childTnLst>
                                </p:cTn>
                              </p:par>
                              <p:par>
                                <p:cTn id="312" nodeType="withEffect" fill="hold" presetClass="entr" presetID="10">
                                  <p:stCondLst>
                                    <p:cond delay="0"/>
                                  </p:stCondLst>
                                  <p:childTnLst>
                                    <p:set>
                                      <p:cBhvr>
                                        <p:cTn id="313" dur="1" fill="hold">
                                          <p:stCondLst>
                                            <p:cond delay="0"/>
                                          </p:stCondLst>
                                        </p:cTn>
                                        <p:tgtEl>
                                          <p:spTgt spid="352"/>
                                        </p:tgtEl>
                                        <p:attrNameLst>
                                          <p:attrName>style.visibility</p:attrName>
                                        </p:attrNameLst>
                                      </p:cBhvr>
                                      <p:to>
                                        <p:strVal val="visible"/>
                                      </p:to>
                                    </p:set>
                                    <p:animEffect filter="fade" transition="in">
                                      <p:cBhvr additive="repl">
                                        <p:cTn id="314" dur="1000"/>
                                        <p:tgtEl>
                                          <p:spTgt spid="352"/>
                                        </p:tgtEl>
                                      </p:cBhvr>
                                    </p:animEffec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0">
                                  <p:stCondLst>
                                    <p:cond delay="0"/>
                                  </p:stCondLst>
                                  <p:childTnLst>
                                    <p:set>
                                      <p:cBhvr>
                                        <p:cTn id="318" dur="1" fill="hold">
                                          <p:stCondLst>
                                            <p:cond delay="0"/>
                                          </p:stCondLst>
                                        </p:cTn>
                                        <p:tgtEl>
                                          <p:spTgt spid="355"/>
                                        </p:tgtEl>
                                        <p:attrNameLst>
                                          <p:attrName>style.visibility</p:attrName>
                                        </p:attrNameLst>
                                      </p:cBhvr>
                                      <p:to>
                                        <p:strVal val="visible"/>
                                      </p:to>
                                    </p:set>
                                    <p:animEffect filter="fade" transition="in">
                                      <p:cBhvr additive="repl">
                                        <p:cTn id="319" dur="1000"/>
                                        <p:tgtEl>
                                          <p:spTgt spid="355"/>
                                        </p:tgtEl>
                                      </p:cBhvr>
                                    </p:animEffect>
                                  </p:childTnLst>
                                </p:cTn>
                              </p:par>
                              <p:par>
                                <p:cTn id="320" nodeType="withEffect" fill="hold" presetClass="entr" presetID="10">
                                  <p:stCondLst>
                                    <p:cond delay="0"/>
                                  </p:stCondLst>
                                  <p:childTnLst>
                                    <p:set>
                                      <p:cBhvr>
                                        <p:cTn id="321" dur="1" fill="hold">
                                          <p:stCondLst>
                                            <p:cond delay="0"/>
                                          </p:stCondLst>
                                        </p:cTn>
                                        <p:tgtEl>
                                          <p:spTgt spid="353"/>
                                        </p:tgtEl>
                                        <p:attrNameLst>
                                          <p:attrName>style.visibility</p:attrName>
                                        </p:attrNameLst>
                                      </p:cBhvr>
                                      <p:to>
                                        <p:strVal val="visible"/>
                                      </p:to>
                                    </p:set>
                                    <p:animEffect filter="fade" transition="in">
                                      <p:cBhvr additive="repl">
                                        <p:cTn id="322"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357"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Part-3</a:t>
            </a:r>
            <a:endParaRPr b="0" lang="en-IN" sz="4800" spc="-1" strike="noStrike">
              <a:solidFill>
                <a:srgbClr val="000000"/>
              </a:solidFill>
              <a:latin typeface="Arial"/>
            </a:endParaRPr>
          </a:p>
        </p:txBody>
      </p:sp>
      <p:pic>
        <p:nvPicPr>
          <p:cNvPr id="358" name="Google Shape;520;p69" descr=""/>
          <p:cNvPicPr/>
          <p:nvPr/>
        </p:nvPicPr>
        <p:blipFill>
          <a:blip r:embed="rId1">
            <a:alphaModFix amt="56000"/>
          </a:blip>
          <a:stretch/>
        </p:blipFill>
        <p:spPr>
          <a:xfrm rot="10800000">
            <a:off x="2800080" y="3751920"/>
            <a:ext cx="3543840" cy="216000"/>
          </a:xfrm>
          <a:prstGeom prst="rect">
            <a:avLst/>
          </a:prstGeom>
          <a:ln w="0">
            <a:noFill/>
          </a:ln>
        </p:spPr>
      </p:pic>
      <p:pic>
        <p:nvPicPr>
          <p:cNvPr id="359" name="Google Shape;521;p69" descr=""/>
          <p:cNvPicPr/>
          <p:nvPr/>
        </p:nvPicPr>
        <p:blipFill>
          <a:blip r:embed="rId2"/>
          <a:srcRect l="0" t="16974" r="8891" b="21017"/>
          <a:stretch/>
        </p:blipFill>
        <p:spPr>
          <a:xfrm rot="10800000">
            <a:off x="834120" y="1225440"/>
            <a:ext cx="2036520" cy="810000"/>
          </a:xfrm>
          <a:prstGeom prst="rect">
            <a:avLst/>
          </a:prstGeom>
          <a:ln w="0">
            <a:noFill/>
          </a:ln>
        </p:spPr>
      </p:pic>
      <p:pic>
        <p:nvPicPr>
          <p:cNvPr id="360" name="Google Shape;522;p69" descr=""/>
          <p:cNvPicPr/>
          <p:nvPr/>
        </p:nvPicPr>
        <p:blipFill>
          <a:blip r:embed="rId3"/>
          <a:srcRect l="0" t="16731" r="8891" b="18303"/>
          <a:stretch/>
        </p:blipFill>
        <p:spPr>
          <a:xfrm rot="10800000">
            <a:off x="834120" y="1738440"/>
            <a:ext cx="2036520" cy="845640"/>
          </a:xfrm>
          <a:prstGeom prst="rect">
            <a:avLst/>
          </a:prstGeom>
          <a:ln w="0">
            <a:noFill/>
          </a:ln>
        </p:spPr>
      </p:pic>
      <p:sp>
        <p:nvSpPr>
          <p:cNvPr id="361"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- 3</a:t>
            </a:r>
            <a:endParaRPr b="0" lang="en-IN" sz="1400" spc="-1" strike="noStrike">
              <a:solidFill>
                <a:srgbClr val="ffffff"/>
              </a:solidFill>
              <a:latin typeface="Arial"/>
            </a:endParaRPr>
          </a:p>
        </p:txBody>
      </p:sp>
      <p:sp>
        <p:nvSpPr>
          <p:cNvPr id="362" name="PlaceHolder 4"/>
          <p:cNvSpPr>
            <a:spLocks noGrp="1"/>
          </p:cNvSpPr>
          <p:nvPr>
            <p:ph type="subTitle"/>
          </p:nvPr>
        </p:nvSpPr>
        <p:spPr>
          <a:xfrm>
            <a:off x="1055160" y="1982160"/>
            <a:ext cx="166032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rgbClr val="595959"/>
                </a:solidFill>
                <a:latin typeface="Roboto Mono"/>
                <a:ea typeface="Roboto Mono"/>
              </a:rPr>
              <a:t>Encapsulation</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323" dur="indefinite" restart="never" nodeType="tmRoot">
          <p:childTnLst>
            <p:seq>
              <p:cTn id="324" dur="indefinite" nodeType="mainSeq">
                <p:childTnLst>
                  <p:par>
                    <p:cTn id="325" fill="hold">
                      <p:stCondLst>
                        <p:cond delay="indefinite"/>
                      </p:stCondLst>
                      <p:childTnLst>
                        <p:par>
                          <p:cTn id="326" fill="hold">
                            <p:stCondLst>
                              <p:cond delay="0"/>
                            </p:stCondLst>
                            <p:childTnLst>
                              <p:par>
                                <p:cTn id="327" nodeType="clickEffect" fill="hold" presetClass="entr" presetID="10">
                                  <p:stCondLst>
                                    <p:cond delay="0"/>
                                  </p:stCondLst>
                                  <p:childTnLst>
                                    <p:set>
                                      <p:cBhvr>
                                        <p:cTn id="328" dur="1" fill="hold">
                                          <p:stCondLst>
                                            <p:cond delay="0"/>
                                          </p:stCondLst>
                                        </p:cTn>
                                        <p:tgtEl>
                                          <p:spTgt spid="356">
                                            <p:txEl>
                                              <p:pRg st="0" end="0"/>
                                            </p:txEl>
                                          </p:spTgt>
                                        </p:tgtEl>
                                        <p:attrNameLst>
                                          <p:attrName>style.visibility</p:attrName>
                                        </p:attrNameLst>
                                      </p:cBhvr>
                                      <p:to>
                                        <p:strVal val="visible"/>
                                      </p:to>
                                    </p:set>
                                    <p:animEffect filter="fade" transition="in">
                                      <p:cBhvr additive="repl">
                                        <p:cTn id="329" dur="1000"/>
                                        <p:tgtEl>
                                          <p:spTgt spid="35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p:nvPr>
        </p:nvSpPr>
        <p:spPr>
          <a:xfrm>
            <a:off x="1499760" y="1290960"/>
            <a:ext cx="7065720" cy="3134160"/>
          </a:xfrm>
          <a:prstGeom prst="rect">
            <a:avLst/>
          </a:prstGeom>
          <a:noFill/>
          <a:ln w="0">
            <a:noFill/>
          </a:ln>
        </p:spPr>
        <p:txBody>
          <a:bodyPr lIns="91440" rIns="91440" tIns="91440" bIns="91440" anchor="t">
            <a:noAutofit/>
          </a:bodyPr>
          <a:p>
            <a:pPr marL="457200" indent="-324000">
              <a:lnSpc>
                <a:spcPct val="100000"/>
              </a:lnSpc>
              <a:spcBef>
                <a:spcPts val="1199"/>
              </a:spcBef>
              <a:buClr>
                <a:srgbClr val="b44141"/>
              </a:buClr>
              <a:buFont typeface="Concert One"/>
              <a:buAutoNum type="arabicPeriod"/>
            </a:pPr>
            <a:r>
              <a:rPr b="0" lang="en" sz="1500" spc="-1" strike="noStrike">
                <a:solidFill>
                  <a:schemeClr val="dk2"/>
                </a:solidFill>
                <a:latin typeface="Roboto Mono Medium"/>
                <a:ea typeface="Roboto Mono Medium"/>
              </a:rPr>
              <a:t>Encapsulation is the process of binding or wrapping the data and the codes that operates on the data into a single entity</a:t>
            </a:r>
            <a:endParaRPr b="0" lang="en-IN" sz="1500" spc="-1" strike="noStrike">
              <a:solidFill>
                <a:srgbClr val="000000"/>
              </a:solidFill>
              <a:latin typeface="Arial"/>
            </a:endParaRPr>
          </a:p>
          <a:p>
            <a:pPr marL="457200" indent="0">
              <a:lnSpc>
                <a:spcPct val="150000"/>
              </a:lnSpc>
              <a:buNone/>
              <a:tabLst>
                <a:tab algn="l" pos="0"/>
              </a:tabLst>
            </a:pPr>
            <a:endParaRPr b="0" lang="en-IN" sz="1500" spc="-1" strike="noStrike">
              <a:solidFill>
                <a:srgbClr val="000000"/>
              </a:solidFill>
              <a:latin typeface="Arial"/>
            </a:endParaRPr>
          </a:p>
          <a:p>
            <a:pPr indent="0">
              <a:lnSpc>
                <a:spcPct val="170000"/>
              </a:lnSpc>
              <a:spcBef>
                <a:spcPts val="1199"/>
              </a:spcBef>
              <a:buNone/>
              <a:tabLst>
                <a:tab algn="l" pos="0"/>
              </a:tabLst>
            </a:pPr>
            <a:endParaRPr b="0" lang="en-IN" sz="1500" spc="-1" strike="noStrike">
              <a:solidFill>
                <a:srgbClr val="000000"/>
              </a:solidFill>
              <a:latin typeface="Arial"/>
            </a:endParaRPr>
          </a:p>
          <a:p>
            <a:pPr marL="457200" indent="-324000">
              <a:lnSpc>
                <a:spcPct val="150000"/>
              </a:lnSpc>
              <a:buClr>
                <a:srgbClr val="b44141"/>
              </a:buClr>
              <a:buFont typeface="Concert One"/>
              <a:buAutoNum type="arabicPeriod"/>
              <a:tabLst>
                <a:tab algn="l" pos="0"/>
              </a:tabLst>
            </a:pPr>
            <a:r>
              <a:rPr b="0" lang="en" sz="1500" spc="-1" strike="noStrike">
                <a:solidFill>
                  <a:schemeClr val="dk2"/>
                </a:solidFill>
                <a:latin typeface="Roboto Mono Medium"/>
                <a:ea typeface="Roboto Mono Medium"/>
              </a:rPr>
              <a:t>Another way to think about encapsulation is, that it is a protective shield that prevents the data from being accessed by the code outside this shield.</a:t>
            </a:r>
            <a:endParaRPr b="0" lang="en-IN" sz="1500" spc="-1" strike="noStrike">
              <a:solidFill>
                <a:srgbClr val="000000"/>
              </a:solidFill>
              <a:latin typeface="Arial"/>
            </a:endParaRPr>
          </a:p>
          <a:p>
            <a:pPr indent="0">
              <a:lnSpc>
                <a:spcPct val="150000"/>
              </a:lnSpc>
              <a:buNone/>
              <a:tabLst>
                <a:tab algn="l" pos="0"/>
              </a:tabLst>
            </a:pPr>
            <a:endParaRPr b="0" lang="en-IN" sz="1300" spc="-1" strike="noStrike">
              <a:solidFill>
                <a:srgbClr val="000000"/>
              </a:solidFill>
              <a:latin typeface="Arial"/>
            </a:endParaRPr>
          </a:p>
          <a:p>
            <a:pPr indent="0">
              <a:lnSpc>
                <a:spcPct val="150000"/>
              </a:lnSpc>
              <a:buNone/>
              <a:tabLst>
                <a:tab algn="l" pos="0"/>
              </a:tabLst>
            </a:pPr>
            <a:endParaRPr b="0" lang="en-IN" sz="1300" spc="-1" strike="noStrike">
              <a:solidFill>
                <a:srgbClr val="000000"/>
              </a:solidFill>
              <a:latin typeface="Arial"/>
            </a:endParaRPr>
          </a:p>
          <a:p>
            <a:pPr marL="457200" indent="0">
              <a:lnSpc>
                <a:spcPct val="150000"/>
              </a:lnSpc>
              <a:buNone/>
              <a:tabLst>
                <a:tab algn="l" pos="0"/>
              </a:tabLst>
            </a:pPr>
            <a:endParaRPr b="0" lang="en-IN" sz="1250" spc="-1" strike="noStrike">
              <a:solidFill>
                <a:srgbClr val="000000"/>
              </a:solidFill>
              <a:latin typeface="Arial"/>
            </a:endParaRPr>
          </a:p>
        </p:txBody>
      </p:sp>
      <p:sp>
        <p:nvSpPr>
          <p:cNvPr id="364" name="PlaceHolder 2"/>
          <p:cNvSpPr>
            <a:spLocks noGrp="1"/>
          </p:cNvSpPr>
          <p:nvPr>
            <p:ph type="title"/>
          </p:nvPr>
        </p:nvSpPr>
        <p:spPr>
          <a:xfrm>
            <a:off x="1837080" y="406440"/>
            <a:ext cx="5469840" cy="5724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200" spc="-1" strike="noStrike">
                <a:solidFill>
                  <a:srgbClr val="b44141"/>
                </a:solidFill>
                <a:latin typeface="Livvic Medium"/>
                <a:ea typeface="Livvic Medium"/>
              </a:rPr>
              <a:t>What </a:t>
            </a:r>
            <a:r>
              <a:rPr b="1" lang="en" sz="2800" spc="-1" strike="noStrike">
                <a:solidFill>
                  <a:srgbClr val="b44141"/>
                </a:solidFill>
                <a:latin typeface="Livvic Medium"/>
                <a:ea typeface="Livvic Medium"/>
              </a:rPr>
              <a:t>I</a:t>
            </a:r>
            <a:r>
              <a:rPr b="1" lang="en" sz="3200" spc="-1" strike="noStrike">
                <a:solidFill>
                  <a:srgbClr val="b44141"/>
                </a:solidFill>
                <a:latin typeface="Livvic Medium"/>
                <a:ea typeface="Livvic Medium"/>
              </a:rPr>
              <a:t>s Encapsulation ?</a:t>
            </a:r>
            <a:endParaRPr b="0" lang="en-IN"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0" dur="indefinite" restart="never" nodeType="tmRoot">
          <p:childTnLst>
            <p:seq>
              <p:cTn id="331" dur="indefinite" nodeType="mainSeq">
                <p:childTnLst>
                  <p:par>
                    <p:cTn id="332" fill="hold">
                      <p:stCondLst>
                        <p:cond delay="indefinite"/>
                      </p:stCondLst>
                      <p:childTnLst>
                        <p:par>
                          <p:cTn id="333" fill="hold">
                            <p:stCondLst>
                              <p:cond delay="0"/>
                            </p:stCondLst>
                            <p:childTnLst>
                              <p:par>
                                <p:cTn id="334" nodeType="clickEffect" fill="hold" presetClass="entr" presetID="10">
                                  <p:stCondLst>
                                    <p:cond delay="0"/>
                                  </p:stCondLst>
                                  <p:childTnLst>
                                    <p:set>
                                      <p:cBhvr>
                                        <p:cTn id="335" dur="1" fill="hold">
                                          <p:stCondLst>
                                            <p:cond delay="0"/>
                                          </p:stCondLst>
                                        </p:cTn>
                                        <p:tgtEl>
                                          <p:spTgt spid="363">
                                            <p:txEl>
                                              <p:pRg st="0" end="0"/>
                                            </p:txEl>
                                          </p:spTgt>
                                        </p:tgtEl>
                                        <p:attrNameLst>
                                          <p:attrName>style.visibility</p:attrName>
                                        </p:attrNameLst>
                                      </p:cBhvr>
                                      <p:to>
                                        <p:strVal val="visible"/>
                                      </p:to>
                                    </p:set>
                                    <p:animEffect filter="fade" transition="in">
                                      <p:cBhvr additive="repl">
                                        <p:cTn id="336" dur="1000"/>
                                        <p:tgtEl>
                                          <p:spTgt spid="363">
                                            <p:txEl>
                                              <p:pRg st="0" end="0"/>
                                            </p:txEl>
                                          </p:spTgt>
                                        </p:tgtEl>
                                      </p:cBhvr>
                                    </p:animEffec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0">
                                  <p:stCondLst>
                                    <p:cond delay="0"/>
                                  </p:stCondLst>
                                  <p:childTnLst>
                                    <p:set>
                                      <p:cBhvr>
                                        <p:cTn id="340" dur="1" fill="hold">
                                          <p:stCondLst>
                                            <p:cond delay="0"/>
                                          </p:stCondLst>
                                        </p:cTn>
                                        <p:tgtEl>
                                          <p:spTgt spid="363">
                                            <p:txEl>
                                              <p:pRg st="1" end="1"/>
                                            </p:txEl>
                                          </p:spTgt>
                                        </p:tgtEl>
                                        <p:attrNameLst>
                                          <p:attrName>style.visibility</p:attrName>
                                        </p:attrNameLst>
                                      </p:cBhvr>
                                      <p:to>
                                        <p:strVal val="visible"/>
                                      </p:to>
                                    </p:set>
                                    <p:animEffect filter="fade" transition="in">
                                      <p:cBhvr additive="repl">
                                        <p:cTn id="341" dur="1000"/>
                                        <p:tgtEl>
                                          <p:spTgt spid="363">
                                            <p:txEl>
                                              <p:pRg st="1" end="1"/>
                                            </p:txEl>
                                          </p:spTgt>
                                        </p:tgtEl>
                                      </p:cBhvr>
                                    </p:animEffec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10">
                                  <p:stCondLst>
                                    <p:cond delay="0"/>
                                  </p:stCondLst>
                                  <p:childTnLst>
                                    <p:set>
                                      <p:cBhvr>
                                        <p:cTn id="345" dur="1" fill="hold">
                                          <p:stCondLst>
                                            <p:cond delay="0"/>
                                          </p:stCondLst>
                                        </p:cTn>
                                        <p:tgtEl>
                                          <p:spTgt spid="363">
                                            <p:txEl>
                                              <p:pRg st="2" end="2"/>
                                            </p:txEl>
                                          </p:spTgt>
                                        </p:tgtEl>
                                        <p:attrNameLst>
                                          <p:attrName>style.visibility</p:attrName>
                                        </p:attrNameLst>
                                      </p:cBhvr>
                                      <p:to>
                                        <p:strVal val="visible"/>
                                      </p:to>
                                    </p:set>
                                    <p:animEffect filter="fade" transition="in">
                                      <p:cBhvr additive="repl">
                                        <p:cTn id="346" dur="1000"/>
                                        <p:tgtEl>
                                          <p:spTgt spid="363">
                                            <p:txEl>
                                              <p:pRg st="2" end="2"/>
                                            </p:txEl>
                                          </p:spTgt>
                                        </p:tgtEl>
                                      </p:cBhvr>
                                    </p:animEffec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0">
                                  <p:stCondLst>
                                    <p:cond delay="0"/>
                                  </p:stCondLst>
                                  <p:childTnLst>
                                    <p:set>
                                      <p:cBhvr>
                                        <p:cTn id="350" dur="1" fill="hold">
                                          <p:stCondLst>
                                            <p:cond delay="0"/>
                                          </p:stCondLst>
                                        </p:cTn>
                                        <p:tgtEl>
                                          <p:spTgt spid="363">
                                            <p:txEl>
                                              <p:pRg st="3" end="3"/>
                                            </p:txEl>
                                          </p:spTgt>
                                        </p:tgtEl>
                                        <p:attrNameLst>
                                          <p:attrName>style.visibility</p:attrName>
                                        </p:attrNameLst>
                                      </p:cBhvr>
                                      <p:to>
                                        <p:strVal val="visible"/>
                                      </p:to>
                                    </p:set>
                                    <p:animEffect filter="fade" transition="in">
                                      <p:cBhvr additive="repl">
                                        <p:cTn id="351" dur="1000"/>
                                        <p:tgtEl>
                                          <p:spTgt spid="363">
                                            <p:txEl>
                                              <p:pRg st="3" end="3"/>
                                            </p:txEl>
                                          </p:spTgt>
                                        </p:tgtEl>
                                      </p:cBhvr>
                                    </p:animEffect>
                                  </p:childTnLst>
                                </p:cTn>
                              </p:par>
                            </p:childTnLst>
                          </p:cTn>
                        </p:par>
                      </p:childTnLst>
                    </p:cTn>
                  </p:par>
                  <p:par>
                    <p:cTn id="352" fill="hold">
                      <p:stCondLst>
                        <p:cond delay="indefinite"/>
                      </p:stCondLst>
                      <p:childTnLst>
                        <p:par>
                          <p:cTn id="353" fill="hold">
                            <p:stCondLst>
                              <p:cond delay="0"/>
                            </p:stCondLst>
                            <p:childTnLst>
                              <p:par>
                                <p:cTn id="354" nodeType="clickEffect" fill="hold" presetClass="entr" presetID="10">
                                  <p:stCondLst>
                                    <p:cond delay="0"/>
                                  </p:stCondLst>
                                  <p:childTnLst>
                                    <p:set>
                                      <p:cBhvr>
                                        <p:cTn id="355" dur="1" fill="hold">
                                          <p:stCondLst>
                                            <p:cond delay="0"/>
                                          </p:stCondLst>
                                        </p:cTn>
                                        <p:tgtEl>
                                          <p:spTgt spid="363">
                                            <p:txEl>
                                              <p:pRg st="4" end="4"/>
                                            </p:txEl>
                                          </p:spTgt>
                                        </p:tgtEl>
                                        <p:attrNameLst>
                                          <p:attrName>style.visibility</p:attrName>
                                        </p:attrNameLst>
                                      </p:cBhvr>
                                      <p:to>
                                        <p:strVal val="visible"/>
                                      </p:to>
                                    </p:set>
                                    <p:animEffect filter="fade" transition="in">
                                      <p:cBhvr additive="repl">
                                        <p:cTn id="356" dur="1000"/>
                                        <p:tgtEl>
                                          <p:spTgt spid="363">
                                            <p:txEl>
                                              <p:pRg st="4" end="4"/>
                                            </p:txEl>
                                          </p:spTgt>
                                        </p:tgtEl>
                                      </p:cBhvr>
                                    </p:animEffec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0">
                                  <p:stCondLst>
                                    <p:cond delay="0"/>
                                  </p:stCondLst>
                                  <p:childTnLst>
                                    <p:set>
                                      <p:cBhvr>
                                        <p:cTn id="360" dur="1" fill="hold">
                                          <p:stCondLst>
                                            <p:cond delay="0"/>
                                          </p:stCondLst>
                                        </p:cTn>
                                        <p:tgtEl>
                                          <p:spTgt spid="363">
                                            <p:txEl>
                                              <p:pRg st="5" end="5"/>
                                            </p:txEl>
                                          </p:spTgt>
                                        </p:tgtEl>
                                        <p:attrNameLst>
                                          <p:attrName>style.visibility</p:attrName>
                                        </p:attrNameLst>
                                      </p:cBhvr>
                                      <p:to>
                                        <p:strVal val="visible"/>
                                      </p:to>
                                    </p:set>
                                    <p:animEffect filter="fade" transition="in">
                                      <p:cBhvr additive="repl">
                                        <p:cTn id="361" dur="1000"/>
                                        <p:tgtEl>
                                          <p:spTgt spid="363">
                                            <p:txEl>
                                              <p:pRg st="5" end="5"/>
                                            </p:txEl>
                                          </p:spTgt>
                                        </p:tgtEl>
                                      </p:cBhvr>
                                    </p:animEffect>
                                  </p:childTnLst>
                                </p:cTn>
                              </p:par>
                            </p:childTnLst>
                          </p:cTn>
                        </p:par>
                      </p:childTnLst>
                    </p:cTn>
                  </p:par>
                  <p:par>
                    <p:cTn id="362" fill="hold">
                      <p:stCondLst>
                        <p:cond delay="indefinite"/>
                      </p:stCondLst>
                      <p:childTnLst>
                        <p:par>
                          <p:cTn id="363" fill="hold">
                            <p:stCondLst>
                              <p:cond delay="0"/>
                            </p:stCondLst>
                            <p:childTnLst>
                              <p:par>
                                <p:cTn id="364" nodeType="clickEffect" fill="hold" presetClass="entr" presetID="10">
                                  <p:stCondLst>
                                    <p:cond delay="0"/>
                                  </p:stCondLst>
                                  <p:childTnLst>
                                    <p:set>
                                      <p:cBhvr>
                                        <p:cTn id="365" dur="1" fill="hold">
                                          <p:stCondLst>
                                            <p:cond delay="0"/>
                                          </p:stCondLst>
                                        </p:cTn>
                                        <p:tgtEl>
                                          <p:spTgt spid="363">
                                            <p:txEl>
                                              <p:pRg st="6" end="6"/>
                                            </p:txEl>
                                          </p:spTgt>
                                        </p:tgtEl>
                                        <p:attrNameLst>
                                          <p:attrName>style.visibility</p:attrName>
                                        </p:attrNameLst>
                                      </p:cBhvr>
                                      <p:to>
                                        <p:strVal val="visible"/>
                                      </p:to>
                                    </p:set>
                                    <p:animEffect filter="fade" transition="in">
                                      <p:cBhvr additive="repl">
                                        <p:cTn id="366" dur="1000"/>
                                        <p:tgtEl>
                                          <p:spTgt spid="363">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348560" y="279360"/>
            <a:ext cx="6387120" cy="50292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ff0000"/>
                </a:solidFill>
                <a:latin typeface="Livvic Medium"/>
                <a:ea typeface="Livvic Medium"/>
              </a:rPr>
              <a:t>According </a:t>
            </a:r>
            <a:r>
              <a:rPr b="1" lang="en" sz="2800" spc="-1" strike="noStrike">
                <a:solidFill>
                  <a:srgbClr val="00ff00"/>
                </a:solidFill>
                <a:latin typeface="Livvic Medium"/>
                <a:ea typeface="Livvic Medium"/>
              </a:rPr>
              <a:t>To</a:t>
            </a:r>
            <a:r>
              <a:rPr b="1" lang="en" sz="2800" spc="-1" strike="noStrike">
                <a:solidFill>
                  <a:schemeClr val="accent2"/>
                </a:solidFill>
                <a:latin typeface="Livvic Medium"/>
                <a:ea typeface="Livvic Medium"/>
              </a:rPr>
              <a:t> </a:t>
            </a:r>
            <a:r>
              <a:rPr b="1" lang="en" sz="2800" spc="-1" strike="noStrike">
                <a:solidFill>
                  <a:srgbClr val="cc0000"/>
                </a:solidFill>
                <a:latin typeface="Livvic Medium"/>
                <a:ea typeface="Livvic Medium"/>
              </a:rPr>
              <a:t>Encapsulation. . . </a:t>
            </a:r>
            <a:endParaRPr b="0" lang="en-IN" sz="2800" spc="-1" strike="noStrike">
              <a:solidFill>
                <a:srgbClr val="000000"/>
              </a:solidFill>
              <a:latin typeface="Arial"/>
            </a:endParaRPr>
          </a:p>
        </p:txBody>
      </p:sp>
      <p:pic>
        <p:nvPicPr>
          <p:cNvPr id="366" name="Google Shape;536;p71" descr=""/>
          <p:cNvPicPr/>
          <p:nvPr/>
        </p:nvPicPr>
        <p:blipFill>
          <a:blip r:embed="rId1"/>
          <a:stretch/>
        </p:blipFill>
        <p:spPr>
          <a:xfrm>
            <a:off x="2268000" y="2116080"/>
            <a:ext cx="5124240" cy="2600280"/>
          </a:xfrm>
          <a:prstGeom prst="rect">
            <a:avLst/>
          </a:prstGeom>
          <a:ln w="0">
            <a:noFill/>
          </a:ln>
        </p:spPr>
      </p:pic>
      <p:sp>
        <p:nvSpPr>
          <p:cNvPr id="367" name="PlaceHolder 2"/>
          <p:cNvSpPr>
            <a:spLocks noGrp="1"/>
          </p:cNvSpPr>
          <p:nvPr>
            <p:ph/>
          </p:nvPr>
        </p:nvSpPr>
        <p:spPr>
          <a:xfrm>
            <a:off x="1348560" y="789840"/>
            <a:ext cx="6963120" cy="1235520"/>
          </a:xfrm>
          <a:prstGeom prst="rect">
            <a:avLst/>
          </a:prstGeom>
          <a:noFill/>
          <a:ln w="0">
            <a:noFill/>
          </a:ln>
        </p:spPr>
        <p:txBody>
          <a:bodyPr lIns="91440" rIns="91440" tIns="91440" bIns="91440" anchor="t">
            <a:noAutofit/>
          </a:bodyPr>
          <a:p>
            <a:pPr marL="457200" indent="-324000">
              <a:lnSpc>
                <a:spcPct val="100000"/>
              </a:lnSpc>
              <a:buClr>
                <a:srgbClr val="595959"/>
              </a:buClr>
              <a:buFont typeface="Roboto Mono Medium"/>
              <a:buChar char="●"/>
            </a:pPr>
            <a:r>
              <a:rPr b="0" lang="en" sz="1500" spc="-1" strike="noStrike">
                <a:solidFill>
                  <a:srgbClr val="0000ff"/>
                </a:solidFill>
                <a:latin typeface="Roboto Mono Medium"/>
                <a:ea typeface="Roboto Mono Medium"/>
              </a:rPr>
              <a:t>Data</a:t>
            </a:r>
            <a:r>
              <a:rPr b="0" lang="en" sz="1500" spc="-1" strike="noStrike">
                <a:solidFill>
                  <a:schemeClr val="dk2"/>
                </a:solidFill>
                <a:latin typeface="Roboto Mono Medium"/>
                <a:ea typeface="Roboto Mono Medium"/>
              </a:rPr>
              <a:t> :- </a:t>
            </a:r>
            <a:r>
              <a:rPr b="0" lang="en" sz="1500" spc="-1" strike="noStrike">
                <a:solidFill>
                  <a:srgbClr val="595959"/>
                </a:solidFill>
                <a:latin typeface="Roboto Mono Medium"/>
                <a:ea typeface="Roboto Mono Medium"/>
              </a:rPr>
              <a:t>Data members must</a:t>
            </a:r>
            <a:r>
              <a:rPr b="0" lang="en" sz="1500" spc="-1" strike="noStrike">
                <a:solidFill>
                  <a:schemeClr val="dk2"/>
                </a:solidFill>
                <a:latin typeface="Roboto Mono Medium"/>
                <a:ea typeface="Roboto Mono Medium"/>
              </a:rPr>
              <a:t> be kept </a:t>
            </a:r>
            <a:r>
              <a:rPr b="0" lang="en" sz="1500" spc="-1" strike="noStrike">
                <a:solidFill>
                  <a:srgbClr val="b44141"/>
                </a:solidFill>
                <a:latin typeface="Roboto Mono Medium"/>
                <a:ea typeface="Roboto Mono Medium"/>
              </a:rPr>
              <a:t>private</a:t>
            </a:r>
            <a:r>
              <a:rPr b="0" lang="en" sz="1500" spc="-1" strike="noStrike">
                <a:solidFill>
                  <a:srgbClr val="20124d"/>
                </a:solidFill>
                <a:latin typeface="Roboto Mono Medium"/>
                <a:ea typeface="Roboto Mono Medium"/>
              </a:rPr>
              <a:t>.</a:t>
            </a:r>
            <a:endParaRPr b="0" lang="en-IN" sz="1500" spc="-1" strike="noStrike">
              <a:solidFill>
                <a:srgbClr val="000000"/>
              </a:solidFill>
              <a:latin typeface="Arial"/>
            </a:endParaRPr>
          </a:p>
          <a:p>
            <a:pPr marL="457200" indent="0">
              <a:lnSpc>
                <a:spcPct val="10000"/>
              </a:lnSpc>
              <a:spcBef>
                <a:spcPts val="1599"/>
              </a:spcBef>
              <a:buNone/>
              <a:tabLst>
                <a:tab algn="l" pos="0"/>
              </a:tabLst>
            </a:pPr>
            <a:endParaRPr b="0" lang="en-IN" sz="1500" spc="-1" strike="noStrike">
              <a:solidFill>
                <a:srgbClr val="000000"/>
              </a:solidFill>
              <a:latin typeface="Arial"/>
            </a:endParaRPr>
          </a:p>
          <a:p>
            <a:pPr marL="457200" indent="-324000">
              <a:lnSpc>
                <a:spcPct val="100000"/>
              </a:lnSpc>
              <a:spcBef>
                <a:spcPts val="1599"/>
              </a:spcBef>
              <a:buClr>
                <a:srgbClr val="595959"/>
              </a:buClr>
              <a:buFont typeface="Roboto Mono Medium"/>
              <a:buChar char="●"/>
              <a:tabLst>
                <a:tab algn="l" pos="0"/>
              </a:tabLst>
            </a:pPr>
            <a:r>
              <a:rPr b="0" lang="en" sz="1500" spc="-1" strike="noStrike">
                <a:solidFill>
                  <a:srgbClr val="ff0000"/>
                </a:solidFill>
                <a:latin typeface="Roboto Mono Medium"/>
                <a:ea typeface="Roboto Mono Medium"/>
              </a:rPr>
              <a:t>Methods </a:t>
            </a:r>
            <a:r>
              <a:rPr b="0" lang="en" sz="1500" spc="-1" strike="noStrike">
                <a:solidFill>
                  <a:schemeClr val="dk1"/>
                </a:solidFill>
                <a:latin typeface="Roboto Mono Medium"/>
                <a:ea typeface="Roboto Mono Medium"/>
              </a:rPr>
              <a:t>:- </a:t>
            </a:r>
            <a:r>
              <a:rPr b="0" lang="en" sz="1500" spc="-1" strike="noStrike">
                <a:solidFill>
                  <a:srgbClr val="595959"/>
                </a:solidFill>
                <a:latin typeface="Roboto Mono Medium"/>
                <a:ea typeface="Roboto Mono Medium"/>
              </a:rPr>
              <a:t>Methods</a:t>
            </a:r>
            <a:r>
              <a:rPr b="0" lang="en" sz="1500" spc="-1" strike="noStrike">
                <a:solidFill>
                  <a:srgbClr val="cc0000"/>
                </a:solidFill>
                <a:latin typeface="Roboto Mono Medium"/>
                <a:ea typeface="Roboto Mono Medium"/>
              </a:rPr>
              <a:t> </a:t>
            </a:r>
            <a:r>
              <a:rPr b="0" lang="en" sz="1500" spc="-1" strike="noStrike">
                <a:solidFill>
                  <a:schemeClr val="dk1"/>
                </a:solidFill>
                <a:latin typeface="Roboto Mono Medium"/>
                <a:ea typeface="Roboto Mono Medium"/>
              </a:rPr>
              <a:t>only can access these data </a:t>
            </a:r>
            <a:r>
              <a:rPr b="0" lang="en" sz="1500" spc="-1" strike="noStrike">
                <a:solidFill>
                  <a:srgbClr val="595959"/>
                </a:solidFill>
                <a:latin typeface="Roboto Mono Medium"/>
                <a:ea typeface="Roboto Mono Medium"/>
              </a:rPr>
              <a:t>members and these methods can be made</a:t>
            </a:r>
            <a:r>
              <a:rPr b="0" lang="en" sz="1500" spc="-1" strike="noStrike">
                <a:solidFill>
                  <a:srgbClr val="5b0f00"/>
                </a:solidFill>
                <a:latin typeface="Roboto Mono Medium"/>
                <a:ea typeface="Roboto Mono Medium"/>
              </a:rPr>
              <a:t> </a:t>
            </a:r>
            <a:r>
              <a:rPr b="0" lang="en" sz="1500" spc="-1" strike="noStrike">
                <a:solidFill>
                  <a:srgbClr val="b44141"/>
                </a:solidFill>
                <a:latin typeface="Roboto Mono Medium"/>
                <a:ea typeface="Roboto Mono Medium"/>
              </a:rPr>
              <a:t>public</a:t>
            </a:r>
            <a:r>
              <a:rPr b="0" lang="en" sz="1500" spc="-1" strike="noStrike">
                <a:solidFill>
                  <a:srgbClr val="5b0f00"/>
                </a:solidFill>
                <a:latin typeface="Roboto Mono Medium"/>
                <a:ea typeface="Roboto Mono Medium"/>
              </a:rPr>
              <a:t>.</a:t>
            </a:r>
            <a:endParaRPr b="0" lang="en-IN" sz="1500" spc="-1" strike="noStrike">
              <a:solidFill>
                <a:srgbClr val="000000"/>
              </a:solidFill>
              <a:latin typeface="Arial"/>
            </a:endParaRPr>
          </a:p>
          <a:p>
            <a:pPr marL="457200" indent="0">
              <a:lnSpc>
                <a:spcPct val="100000"/>
              </a:lnSpc>
              <a:spcBef>
                <a:spcPts val="1599"/>
              </a:spcBef>
              <a:buNone/>
              <a:tabLst>
                <a:tab algn="l" pos="0"/>
              </a:tabLst>
            </a:pPr>
            <a:endParaRPr b="0" lang="en-IN" sz="1500" spc="-1" strike="noStrike">
              <a:solidFill>
                <a:srgbClr val="000000"/>
              </a:solidFill>
              <a:latin typeface="Arial"/>
            </a:endParaRPr>
          </a:p>
          <a:p>
            <a:pPr marL="457200" indent="0">
              <a:lnSpc>
                <a:spcPct val="100000"/>
              </a:lnSpc>
              <a:spcBef>
                <a:spcPts val="1599"/>
              </a:spcBef>
              <a:buNone/>
              <a:tabLst>
                <a:tab algn="l" pos="0"/>
              </a:tabLst>
            </a:pPr>
            <a:endParaRPr b="0" lang="en-IN" sz="1500" spc="-1" strike="noStrike">
              <a:solidFill>
                <a:srgbClr val="000000"/>
              </a:solidFill>
              <a:latin typeface="Arial"/>
            </a:endParaRPr>
          </a:p>
          <a:p>
            <a:pPr indent="0">
              <a:lnSpc>
                <a:spcPct val="100000"/>
              </a:lnSpc>
              <a:spcBef>
                <a:spcPts val="1599"/>
              </a:spcBef>
              <a:spcAft>
                <a:spcPts val="1599"/>
              </a:spcAft>
              <a:buNone/>
              <a:tabLst>
                <a:tab algn="l" pos="0"/>
              </a:tabLst>
            </a:pP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67" dur="indefinite" restart="never" nodeType="tmRoot">
          <p:childTnLst>
            <p:seq>
              <p:cTn id="368" dur="indefinite" nodeType="mainSeq">
                <p:childTnLst>
                  <p:par>
                    <p:cTn id="369" fill="hold">
                      <p:stCondLst>
                        <p:cond delay="indefinite"/>
                      </p:stCondLst>
                      <p:childTnLst>
                        <p:par>
                          <p:cTn id="370" fill="hold">
                            <p:stCondLst>
                              <p:cond delay="0"/>
                            </p:stCondLst>
                            <p:childTnLst>
                              <p:par>
                                <p:cTn id="371" nodeType="clickEffect" fill="hold" presetClass="entr" presetID="10">
                                  <p:stCondLst>
                                    <p:cond delay="0"/>
                                  </p:stCondLst>
                                  <p:childTnLst>
                                    <p:set>
                                      <p:cBhvr>
                                        <p:cTn id="372" dur="1" fill="hold">
                                          <p:stCondLst>
                                            <p:cond delay="0"/>
                                          </p:stCondLst>
                                        </p:cTn>
                                        <p:tgtEl>
                                          <p:spTgt spid="367">
                                            <p:txEl>
                                              <p:pRg st="0" end="0"/>
                                            </p:txEl>
                                          </p:spTgt>
                                        </p:tgtEl>
                                        <p:attrNameLst>
                                          <p:attrName>style.visibility</p:attrName>
                                        </p:attrNameLst>
                                      </p:cBhvr>
                                      <p:to>
                                        <p:strVal val="visible"/>
                                      </p:to>
                                    </p:set>
                                    <p:animEffect filter="fade" transition="in">
                                      <p:cBhvr additive="repl">
                                        <p:cTn id="373" dur="1000"/>
                                        <p:tgtEl>
                                          <p:spTgt spid="367">
                                            <p:txEl>
                                              <p:pRg st="0" end="0"/>
                                            </p:txEl>
                                          </p:spTgt>
                                        </p:tgtEl>
                                      </p:cBhvr>
                                    </p:animEffect>
                                  </p:childTnLst>
                                </p:cTn>
                              </p:par>
                            </p:childTnLst>
                          </p:cTn>
                        </p:par>
                      </p:childTnLst>
                    </p:cTn>
                  </p:par>
                  <p:par>
                    <p:cTn id="374" fill="hold">
                      <p:stCondLst>
                        <p:cond delay="indefinite"/>
                      </p:stCondLst>
                      <p:childTnLst>
                        <p:par>
                          <p:cTn id="375" fill="hold">
                            <p:stCondLst>
                              <p:cond delay="0"/>
                            </p:stCondLst>
                            <p:childTnLst>
                              <p:par>
                                <p:cTn id="376" nodeType="clickEffect" fill="hold" presetClass="entr" presetID="10">
                                  <p:stCondLst>
                                    <p:cond delay="0"/>
                                  </p:stCondLst>
                                  <p:childTnLst>
                                    <p:set>
                                      <p:cBhvr>
                                        <p:cTn id="377" dur="1" fill="hold">
                                          <p:stCondLst>
                                            <p:cond delay="0"/>
                                          </p:stCondLst>
                                        </p:cTn>
                                        <p:tgtEl>
                                          <p:spTgt spid="367">
                                            <p:txEl>
                                              <p:pRg st="1" end="1"/>
                                            </p:txEl>
                                          </p:spTgt>
                                        </p:tgtEl>
                                        <p:attrNameLst>
                                          <p:attrName>style.visibility</p:attrName>
                                        </p:attrNameLst>
                                      </p:cBhvr>
                                      <p:to>
                                        <p:strVal val="visible"/>
                                      </p:to>
                                    </p:set>
                                    <p:animEffect filter="fade" transition="in">
                                      <p:cBhvr additive="repl">
                                        <p:cTn id="378" dur="1000"/>
                                        <p:tgtEl>
                                          <p:spTgt spid="367">
                                            <p:txEl>
                                              <p:pRg st="1" end="1"/>
                                            </p:txEl>
                                          </p:spTgt>
                                        </p:tgtEl>
                                      </p:cBhvr>
                                    </p:animEffec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0">
                                  <p:stCondLst>
                                    <p:cond delay="0"/>
                                  </p:stCondLst>
                                  <p:childTnLst>
                                    <p:set>
                                      <p:cBhvr>
                                        <p:cTn id="382" dur="1" fill="hold">
                                          <p:stCondLst>
                                            <p:cond delay="0"/>
                                          </p:stCondLst>
                                        </p:cTn>
                                        <p:tgtEl>
                                          <p:spTgt spid="367">
                                            <p:txEl>
                                              <p:pRg st="2" end="2"/>
                                            </p:txEl>
                                          </p:spTgt>
                                        </p:tgtEl>
                                        <p:attrNameLst>
                                          <p:attrName>style.visibility</p:attrName>
                                        </p:attrNameLst>
                                      </p:cBhvr>
                                      <p:to>
                                        <p:strVal val="visible"/>
                                      </p:to>
                                    </p:set>
                                    <p:animEffect filter="fade" transition="in">
                                      <p:cBhvr additive="repl">
                                        <p:cTn id="383" dur="1000"/>
                                        <p:tgtEl>
                                          <p:spTgt spid="367">
                                            <p:txEl>
                                              <p:pRg st="2" end="2"/>
                                            </p:txEl>
                                          </p:spTgt>
                                        </p:tgtEl>
                                      </p:cBhvr>
                                    </p:animEffect>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10">
                                  <p:stCondLst>
                                    <p:cond delay="0"/>
                                  </p:stCondLst>
                                  <p:childTnLst>
                                    <p:set>
                                      <p:cBhvr>
                                        <p:cTn id="387" dur="1" fill="hold">
                                          <p:stCondLst>
                                            <p:cond delay="0"/>
                                          </p:stCondLst>
                                        </p:cTn>
                                        <p:tgtEl>
                                          <p:spTgt spid="367">
                                            <p:txEl>
                                              <p:pRg st="3" end="3"/>
                                            </p:txEl>
                                          </p:spTgt>
                                        </p:tgtEl>
                                        <p:attrNameLst>
                                          <p:attrName>style.visibility</p:attrName>
                                        </p:attrNameLst>
                                      </p:cBhvr>
                                      <p:to>
                                        <p:strVal val="visible"/>
                                      </p:to>
                                    </p:set>
                                    <p:animEffect filter="fade" transition="in">
                                      <p:cBhvr additive="repl">
                                        <p:cTn id="388" dur="1000"/>
                                        <p:tgtEl>
                                          <p:spTgt spid="367">
                                            <p:txEl>
                                              <p:pRg st="3" end="3"/>
                                            </p:txEl>
                                          </p:spTgt>
                                        </p:tgtEl>
                                      </p:cBhvr>
                                    </p:animEffec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0">
                                  <p:stCondLst>
                                    <p:cond delay="0"/>
                                  </p:stCondLst>
                                  <p:childTnLst>
                                    <p:set>
                                      <p:cBhvr>
                                        <p:cTn id="392" dur="1" fill="hold">
                                          <p:stCondLst>
                                            <p:cond delay="0"/>
                                          </p:stCondLst>
                                        </p:cTn>
                                        <p:tgtEl>
                                          <p:spTgt spid="367">
                                            <p:txEl>
                                              <p:pRg st="4" end="4"/>
                                            </p:txEl>
                                          </p:spTgt>
                                        </p:tgtEl>
                                        <p:attrNameLst>
                                          <p:attrName>style.visibility</p:attrName>
                                        </p:attrNameLst>
                                      </p:cBhvr>
                                      <p:to>
                                        <p:strVal val="visible"/>
                                      </p:to>
                                    </p:set>
                                    <p:animEffect filter="fade" transition="in">
                                      <p:cBhvr additive="repl">
                                        <p:cTn id="393" dur="1000"/>
                                        <p:tgtEl>
                                          <p:spTgt spid="367">
                                            <p:txEl>
                                              <p:pRg st="4" end="4"/>
                                            </p:txEl>
                                          </p:spTgt>
                                        </p:tgtEl>
                                      </p:cBhvr>
                                    </p:animEffect>
                                  </p:childTnLst>
                                </p:cTn>
                              </p:par>
                            </p:childTnLst>
                          </p:cTn>
                        </p:par>
                      </p:childTnLst>
                    </p:cTn>
                  </p:par>
                  <p:par>
                    <p:cTn id="394" fill="hold">
                      <p:stCondLst>
                        <p:cond delay="indefinite"/>
                      </p:stCondLst>
                      <p:childTnLst>
                        <p:par>
                          <p:cTn id="395" fill="hold">
                            <p:stCondLst>
                              <p:cond delay="0"/>
                            </p:stCondLst>
                            <p:childTnLst>
                              <p:par>
                                <p:cTn id="396" nodeType="clickEffect" fill="hold" presetClass="entr" presetID="10">
                                  <p:stCondLst>
                                    <p:cond delay="0"/>
                                  </p:stCondLst>
                                  <p:childTnLst>
                                    <p:set>
                                      <p:cBhvr>
                                        <p:cTn id="397" dur="1" fill="hold">
                                          <p:stCondLst>
                                            <p:cond delay="0"/>
                                          </p:stCondLst>
                                        </p:cTn>
                                        <p:tgtEl>
                                          <p:spTgt spid="367">
                                            <p:txEl>
                                              <p:pRg st="5" end="5"/>
                                            </p:txEl>
                                          </p:spTgt>
                                        </p:tgtEl>
                                        <p:attrNameLst>
                                          <p:attrName>style.visibility</p:attrName>
                                        </p:attrNameLst>
                                      </p:cBhvr>
                                      <p:to>
                                        <p:strVal val="visible"/>
                                      </p:to>
                                    </p:set>
                                    <p:animEffect filter="fade" transition="in">
                                      <p:cBhvr additive="repl">
                                        <p:cTn id="398" dur="1000"/>
                                        <p:tgtEl>
                                          <p:spTgt spid="367">
                                            <p:txEl>
                                              <p:pRg st="5" end="5"/>
                                            </p:txEl>
                                          </p:spTgt>
                                        </p:tgtEl>
                                      </p:cBhvr>
                                    </p:animEffec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0">
                                  <p:stCondLst>
                                    <p:cond delay="0"/>
                                  </p:stCondLst>
                                  <p:childTnLst>
                                    <p:set>
                                      <p:cBhvr>
                                        <p:cTn id="402" dur="1" fill="hold">
                                          <p:stCondLst>
                                            <p:cond delay="0"/>
                                          </p:stCondLst>
                                        </p:cTn>
                                        <p:tgtEl>
                                          <p:spTgt spid="366"/>
                                        </p:tgtEl>
                                        <p:attrNameLst>
                                          <p:attrName>style.visibility</p:attrName>
                                        </p:attrNameLst>
                                      </p:cBhvr>
                                      <p:to>
                                        <p:strVal val="visible"/>
                                      </p:to>
                                    </p:set>
                                    <p:animEffect filter="fade" transition="in">
                                      <p:cBhvr additive="repl">
                                        <p:cTn id="403" dur="11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p:nvPr>
        </p:nvSpPr>
        <p:spPr>
          <a:xfrm>
            <a:off x="1311120" y="1027800"/>
            <a:ext cx="7024320" cy="3251520"/>
          </a:xfrm>
          <a:prstGeom prst="rect">
            <a:avLst/>
          </a:prstGeom>
          <a:noFill/>
          <a:ln w="0">
            <a:noFill/>
          </a:ln>
        </p:spPr>
        <p:txBody>
          <a:bodyPr lIns="91440" rIns="91440" tIns="91440" bIns="91440" anchor="t">
            <a:noAutofit/>
          </a:bodyPr>
          <a:p>
            <a:pPr marL="457200" indent="-314280" algn="just">
              <a:lnSpc>
                <a:spcPct val="170000"/>
              </a:lnSpc>
              <a:spcBef>
                <a:spcPts val="1199"/>
              </a:spcBef>
              <a:buClr>
                <a:srgbClr val="b44141"/>
              </a:buClr>
              <a:buFont typeface="Concert One"/>
              <a:buAutoNum type="arabicPeriod"/>
            </a:pPr>
            <a:r>
              <a:rPr b="0" lang="en" sz="1350" spc="-1" strike="noStrike">
                <a:solidFill>
                  <a:schemeClr val="dk2"/>
                </a:solidFill>
                <a:latin typeface="Roboto Mono Medium"/>
                <a:ea typeface="Roboto Mono Medium"/>
              </a:rPr>
              <a:t>It is one of the most popular programming paradigm.</a:t>
            </a:r>
            <a:endParaRPr b="0" lang="en-IN" sz="1350" spc="-1" strike="noStrike">
              <a:solidFill>
                <a:srgbClr val="000000"/>
              </a:solidFill>
              <a:latin typeface="Arial"/>
            </a:endParaRPr>
          </a:p>
          <a:p>
            <a:pPr marL="457200" indent="0" algn="just">
              <a:lnSpc>
                <a:spcPct val="170000"/>
              </a:lnSpc>
              <a:spcBef>
                <a:spcPts val="1199"/>
              </a:spcBef>
              <a:buNone/>
              <a:tabLst>
                <a:tab algn="l" pos="0"/>
              </a:tabLst>
            </a:pPr>
            <a:endParaRPr b="0" lang="en-IN" sz="1350" spc="-1" strike="noStrike">
              <a:solidFill>
                <a:srgbClr val="000000"/>
              </a:solidFill>
              <a:latin typeface="Arial"/>
            </a:endParaRPr>
          </a:p>
          <a:p>
            <a:pPr marL="457200" indent="-314280">
              <a:lnSpc>
                <a:spcPct val="150000"/>
              </a:lnSpc>
              <a:buClr>
                <a:srgbClr val="b44141"/>
              </a:buClr>
              <a:buFont typeface="Concert One"/>
              <a:buAutoNum type="arabicPeriod"/>
              <a:tabLst>
                <a:tab algn="l" pos="0"/>
              </a:tabLst>
            </a:pPr>
            <a:r>
              <a:rPr b="0" lang="en" sz="1400" spc="-1" strike="noStrike">
                <a:solidFill>
                  <a:schemeClr val="dk2"/>
                </a:solidFill>
                <a:latin typeface="Roboto Mono Medium"/>
                <a:ea typeface="Roboto Mono Medium"/>
              </a:rPr>
              <a:t>In simple words, it is a programming pattern that resolves around objects or entities.</a:t>
            </a:r>
            <a:endParaRPr b="0" lang="en-IN" sz="1400" spc="-1" strike="noStrike">
              <a:solidFill>
                <a:srgbClr val="000000"/>
              </a:solidFill>
              <a:latin typeface="Arial"/>
            </a:endParaRPr>
          </a:p>
          <a:p>
            <a:pPr indent="0">
              <a:lnSpc>
                <a:spcPct val="150000"/>
              </a:lnSpc>
              <a:buNone/>
              <a:tabLst>
                <a:tab algn="l" pos="0"/>
              </a:tabLst>
            </a:pPr>
            <a:endParaRPr b="0" lang="en-IN" sz="1400" spc="-1" strike="noStrike">
              <a:solidFill>
                <a:srgbClr val="000000"/>
              </a:solidFill>
              <a:latin typeface="Arial"/>
            </a:endParaRPr>
          </a:p>
          <a:p>
            <a:pPr indent="0">
              <a:lnSpc>
                <a:spcPct val="150000"/>
              </a:lnSpc>
              <a:buNone/>
              <a:tabLst>
                <a:tab algn="l" pos="0"/>
              </a:tabLst>
            </a:pPr>
            <a:endParaRPr b="0" lang="en-IN" sz="1400" spc="-1" strike="noStrike">
              <a:solidFill>
                <a:srgbClr val="000000"/>
              </a:solidFill>
              <a:latin typeface="Arial"/>
            </a:endParaRPr>
          </a:p>
          <a:p>
            <a:pPr marL="457200" indent="-314280">
              <a:lnSpc>
                <a:spcPct val="150000"/>
              </a:lnSpc>
              <a:buClr>
                <a:srgbClr val="b44141"/>
              </a:buClr>
              <a:buFont typeface="Concert One"/>
              <a:buAutoNum type="arabicPeriod"/>
              <a:tabLst>
                <a:tab algn="l" pos="0"/>
              </a:tabLst>
            </a:pPr>
            <a:r>
              <a:rPr b="0" lang="en" sz="1400" spc="-1" strike="noStrike">
                <a:solidFill>
                  <a:schemeClr val="accent2"/>
                </a:solidFill>
                <a:latin typeface="Roboto Mono Medium"/>
                <a:ea typeface="Roboto Mono Medium"/>
              </a:rPr>
              <a:t>Object-oriented programming</a:t>
            </a:r>
            <a:r>
              <a:rPr b="0" lang="en" sz="1400" spc="-1" strike="noStrike">
                <a:solidFill>
                  <a:schemeClr val="dk2"/>
                </a:solidFill>
                <a:latin typeface="Roboto Mono Medium"/>
                <a:ea typeface="Roboto Mono Medium"/>
              </a:rPr>
              <a:t> teaches us how to build software by closely imitating the real world objects or entities.</a:t>
            </a:r>
            <a:endParaRPr b="0" lang="en-IN" sz="1400" spc="-1" strike="noStrike">
              <a:solidFill>
                <a:srgbClr val="000000"/>
              </a:solidFill>
              <a:latin typeface="Arial"/>
            </a:endParaRPr>
          </a:p>
        </p:txBody>
      </p:sp>
      <p:sp>
        <p:nvSpPr>
          <p:cNvPr id="245" name="PlaceHolder 2"/>
          <p:cNvSpPr>
            <a:spLocks noGrp="1"/>
          </p:cNvSpPr>
          <p:nvPr>
            <p:ph type="title"/>
          </p:nvPr>
        </p:nvSpPr>
        <p:spPr>
          <a:xfrm>
            <a:off x="1433160" y="302400"/>
            <a:ext cx="62514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200" spc="-1" strike="noStrike">
                <a:solidFill>
                  <a:srgbClr val="b44141"/>
                </a:solidFill>
                <a:latin typeface="Concert One"/>
                <a:ea typeface="Concert One"/>
              </a:rPr>
              <a:t>W</a:t>
            </a:r>
            <a:r>
              <a:rPr b="0" lang="en" sz="2400" spc="-1" strike="noStrike">
                <a:solidFill>
                  <a:srgbClr val="b44141"/>
                </a:solidFill>
                <a:latin typeface="Concert One"/>
                <a:ea typeface="Concert One"/>
              </a:rPr>
              <a:t>hat is </a:t>
            </a:r>
            <a:r>
              <a:rPr b="1" lang="en" sz="2400" spc="-1" strike="noStrike">
                <a:solidFill>
                  <a:srgbClr val="b44141"/>
                </a:solidFill>
                <a:latin typeface="Concert One"/>
                <a:ea typeface="Concert One"/>
              </a:rPr>
              <a:t>object-oriented programming?</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filter="fade" transition="in">
                                      <p:cBhvr additive="repl">
                                        <p:cTn id="7" dur="10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filter="fade" transition="in">
                                      <p:cBhvr additive="repl">
                                        <p:cTn id="12" dur="10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0">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filter="fade" transition="in">
                                      <p:cBhvr additive="repl">
                                        <p:cTn id="17" dur="1000"/>
                                        <p:tgtEl>
                                          <p:spTgt spid="2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Effect filter="fade" transition="in">
                                      <p:cBhvr additive="repl">
                                        <p:cTn id="22" dur="1000"/>
                                        <p:tgtEl>
                                          <p:spTgt spid="2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244">
                                            <p:txEl>
                                              <p:pRg st="4" end="4"/>
                                            </p:txEl>
                                          </p:spTgt>
                                        </p:tgtEl>
                                        <p:attrNameLst>
                                          <p:attrName>style.visibility</p:attrName>
                                        </p:attrNameLst>
                                      </p:cBhvr>
                                      <p:to>
                                        <p:strVal val="visible"/>
                                      </p:to>
                                    </p:set>
                                    <p:animEffect filter="fade" transition="in">
                                      <p:cBhvr additive="repl">
                                        <p:cTn id="27" dur="1000"/>
                                        <p:tgtEl>
                                          <p:spTgt spid="2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244">
                                            <p:txEl>
                                              <p:pRg st="5" end="5"/>
                                            </p:txEl>
                                          </p:spTgt>
                                        </p:tgtEl>
                                        <p:attrNameLst>
                                          <p:attrName>style.visibility</p:attrName>
                                        </p:attrNameLst>
                                      </p:cBhvr>
                                      <p:to>
                                        <p:strVal val="visible"/>
                                      </p:to>
                                    </p:set>
                                    <p:animEffect filter="fade" transition="in">
                                      <p:cBhvr additive="repl">
                                        <p:cTn id="32" dur="1000"/>
                                        <p:tgtEl>
                                          <p:spTgt spid="24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1837080" y="330120"/>
            <a:ext cx="5469840" cy="5724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chemeClr val="accent2"/>
                </a:solidFill>
                <a:latin typeface="Concert One"/>
                <a:ea typeface="Concert One"/>
              </a:rPr>
              <a:t>Real world example of Encapsulation</a:t>
            </a:r>
            <a:endParaRPr b="0" lang="en-IN" sz="2800" spc="-1" strike="noStrike">
              <a:solidFill>
                <a:srgbClr val="000000"/>
              </a:solidFill>
              <a:latin typeface="Arial"/>
            </a:endParaRPr>
          </a:p>
        </p:txBody>
      </p:sp>
      <p:sp>
        <p:nvSpPr>
          <p:cNvPr id="369" name="PlaceHolder 2"/>
          <p:cNvSpPr>
            <a:spLocks noGrp="1"/>
          </p:cNvSpPr>
          <p:nvPr>
            <p:ph/>
          </p:nvPr>
        </p:nvSpPr>
        <p:spPr>
          <a:xfrm>
            <a:off x="1398240" y="1236960"/>
            <a:ext cx="6963120" cy="3273120"/>
          </a:xfrm>
          <a:prstGeom prst="rect">
            <a:avLst/>
          </a:prstGeom>
          <a:noFill/>
          <a:ln w="0">
            <a:noFill/>
          </a:ln>
        </p:spPr>
        <p:txBody>
          <a:bodyPr lIns="91440" rIns="91440" tIns="91440" bIns="91440" anchor="t">
            <a:noAutofit/>
          </a:bodyPr>
          <a:p>
            <a:pPr marL="457200" indent="-307800">
              <a:lnSpc>
                <a:spcPct val="150000"/>
              </a:lnSpc>
              <a:buClr>
                <a:srgbClr val="000000"/>
              </a:buClr>
              <a:buFont typeface="Roboto Mono"/>
              <a:buChar char="●"/>
            </a:pPr>
            <a:r>
              <a:rPr b="0" lang="en" sz="1250" spc="-1" strike="noStrike">
                <a:solidFill>
                  <a:srgbClr val="000000"/>
                </a:solidFill>
                <a:latin typeface="Roboto Mono"/>
                <a:ea typeface="Roboto Mono"/>
              </a:rPr>
              <a:t>Suppose you have an account in the bank. Is it possible for anyone obtain your account details like your </a:t>
            </a:r>
            <a:r>
              <a:rPr b="0" lang="en" sz="1250" spc="-1" strike="noStrike">
                <a:solidFill>
                  <a:schemeClr val="accent2"/>
                </a:solidFill>
                <a:latin typeface="Roboto Mono"/>
                <a:ea typeface="Roboto Mono"/>
              </a:rPr>
              <a:t>account balance, transactions done</a:t>
            </a:r>
            <a:r>
              <a:rPr b="0" lang="en" sz="1250" spc="-1" strike="noStrike">
                <a:solidFill>
                  <a:srgbClr val="000000"/>
                </a:solidFill>
                <a:latin typeface="Roboto Mono"/>
                <a:ea typeface="Roboto Mono"/>
              </a:rPr>
              <a:t> etc.? Obviously No.   </a:t>
            </a:r>
            <a:endParaRPr b="0" lang="en-IN" sz="1250" spc="-1" strike="noStrike">
              <a:solidFill>
                <a:srgbClr val="000000"/>
              </a:solidFill>
              <a:latin typeface="Arial"/>
            </a:endParaRPr>
          </a:p>
          <a:p>
            <a:pPr marL="457200" indent="0">
              <a:lnSpc>
                <a:spcPct val="150000"/>
              </a:lnSpc>
              <a:spcBef>
                <a:spcPts val="799"/>
              </a:spcBef>
              <a:buNone/>
              <a:tabLst>
                <a:tab algn="l" pos="0"/>
              </a:tabLst>
            </a:pPr>
            <a:endParaRPr b="0" lang="en-IN" sz="1250" spc="-1" strike="noStrike">
              <a:solidFill>
                <a:srgbClr val="000000"/>
              </a:solidFill>
              <a:latin typeface="Arial"/>
            </a:endParaRPr>
          </a:p>
          <a:p>
            <a:pPr marL="457200" indent="-307800">
              <a:lnSpc>
                <a:spcPct val="150000"/>
              </a:lnSpc>
              <a:spcBef>
                <a:spcPts val="799"/>
              </a:spcBef>
              <a:buClr>
                <a:srgbClr val="000000"/>
              </a:buClr>
              <a:buFont typeface="Roboto Mono"/>
              <a:buChar char="●"/>
              <a:tabLst>
                <a:tab algn="l" pos="0"/>
              </a:tabLst>
            </a:pPr>
            <a:r>
              <a:rPr b="0" lang="en" sz="1250" spc="-1" strike="noStrike">
                <a:solidFill>
                  <a:srgbClr val="000000"/>
                </a:solidFill>
                <a:latin typeface="Roboto Mono"/>
                <a:ea typeface="Roboto Mono"/>
              </a:rPr>
              <a:t>This means that your bank details are </a:t>
            </a:r>
            <a:r>
              <a:rPr b="0" lang="en" sz="1250" spc="-1" strike="noStrike">
                <a:solidFill>
                  <a:srgbClr val="b44141"/>
                </a:solidFill>
                <a:latin typeface="Roboto Mono"/>
                <a:ea typeface="Roboto Mono"/>
              </a:rPr>
              <a:t>private</a:t>
            </a:r>
            <a:r>
              <a:rPr b="0" lang="en" sz="1250" spc="-1" strike="noStrike">
                <a:solidFill>
                  <a:srgbClr val="000000"/>
                </a:solidFill>
                <a:latin typeface="Roboto Mono"/>
                <a:ea typeface="Roboto Mono"/>
              </a:rPr>
              <a:t>, so that anyone cannot see your account details.</a:t>
            </a:r>
            <a:endParaRPr b="0" lang="en-IN" sz="1250" spc="-1" strike="noStrike">
              <a:solidFill>
                <a:srgbClr val="000000"/>
              </a:solidFill>
              <a:latin typeface="Arial"/>
            </a:endParaRPr>
          </a:p>
          <a:p>
            <a:pPr marL="457200" indent="0">
              <a:lnSpc>
                <a:spcPct val="150000"/>
              </a:lnSpc>
              <a:spcBef>
                <a:spcPts val="799"/>
              </a:spcBef>
              <a:buNone/>
              <a:tabLst>
                <a:tab algn="l" pos="0"/>
              </a:tabLst>
            </a:pPr>
            <a:endParaRPr b="0" lang="en-IN" sz="1250" spc="-1" strike="noStrike">
              <a:solidFill>
                <a:srgbClr val="000000"/>
              </a:solidFill>
              <a:latin typeface="Arial"/>
            </a:endParaRPr>
          </a:p>
          <a:p>
            <a:pPr marL="457200" indent="-307800">
              <a:lnSpc>
                <a:spcPct val="150000"/>
              </a:lnSpc>
              <a:spcBef>
                <a:spcPts val="799"/>
              </a:spcBef>
              <a:buClr>
                <a:srgbClr val="000000"/>
              </a:buClr>
              <a:buFont typeface="Roboto Mono"/>
              <a:buChar char="●"/>
              <a:tabLst>
                <a:tab algn="l" pos="0"/>
              </a:tabLst>
            </a:pPr>
            <a:r>
              <a:rPr b="0" lang="en" sz="1250" spc="-1" strike="noStrike">
                <a:solidFill>
                  <a:srgbClr val="000000"/>
                </a:solidFill>
                <a:latin typeface="Roboto Mono"/>
                <a:ea typeface="Roboto Mono"/>
              </a:rPr>
              <a:t>Only you will have access to your account details and that too using method defined inside that class and this </a:t>
            </a:r>
            <a:r>
              <a:rPr b="0" lang="en" sz="1250" spc="-1" strike="noStrike">
                <a:solidFill>
                  <a:schemeClr val="accent2"/>
                </a:solidFill>
                <a:latin typeface="Roboto Mono"/>
                <a:ea typeface="Roboto Mono"/>
              </a:rPr>
              <a:t>method</a:t>
            </a:r>
            <a:r>
              <a:rPr b="0" lang="en" sz="1250" spc="-1" strike="noStrike">
                <a:solidFill>
                  <a:srgbClr val="000000"/>
                </a:solidFill>
                <a:latin typeface="Roboto Mono"/>
                <a:ea typeface="Roboto Mono"/>
              </a:rPr>
              <a:t> will ask y</a:t>
            </a:r>
            <a:r>
              <a:rPr b="0" lang="en" sz="1250" spc="-1" strike="noStrike">
                <a:solidFill>
                  <a:schemeClr val="accent2"/>
                </a:solidFill>
                <a:latin typeface="Roboto Mono"/>
                <a:ea typeface="Roboto Mono"/>
              </a:rPr>
              <a:t>our account id and password</a:t>
            </a:r>
            <a:r>
              <a:rPr b="0" lang="en" sz="1250" spc="-1" strike="noStrike">
                <a:solidFill>
                  <a:srgbClr val="000000"/>
                </a:solidFill>
                <a:latin typeface="Roboto Mono"/>
                <a:ea typeface="Roboto Mono"/>
              </a:rPr>
              <a:t> for authentication.</a:t>
            </a:r>
            <a:endParaRPr b="0" lang="en-IN" sz="12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04" dur="indefinite" restart="never" nodeType="tmRoot">
          <p:childTnLst>
            <p:seq>
              <p:cTn id="405" dur="indefinite" nodeType="mainSeq">
                <p:childTnLst>
                  <p:par>
                    <p:cTn id="406" fill="hold">
                      <p:stCondLst>
                        <p:cond delay="indefinite"/>
                      </p:stCondLst>
                      <p:childTnLst>
                        <p:par>
                          <p:cTn id="407" fill="hold">
                            <p:stCondLst>
                              <p:cond delay="0"/>
                            </p:stCondLst>
                            <p:childTnLst>
                              <p:par>
                                <p:cTn id="408" nodeType="clickEffect" fill="hold" presetClass="entr" presetID="10">
                                  <p:stCondLst>
                                    <p:cond delay="0"/>
                                  </p:stCondLst>
                                  <p:childTnLst>
                                    <p:set>
                                      <p:cBhvr>
                                        <p:cTn id="409" dur="1" fill="hold">
                                          <p:stCondLst>
                                            <p:cond delay="0"/>
                                          </p:stCondLst>
                                        </p:cTn>
                                        <p:tgtEl>
                                          <p:spTgt spid="369">
                                            <p:txEl>
                                              <p:pRg st="0" end="0"/>
                                            </p:txEl>
                                          </p:spTgt>
                                        </p:tgtEl>
                                        <p:attrNameLst>
                                          <p:attrName>style.visibility</p:attrName>
                                        </p:attrNameLst>
                                      </p:cBhvr>
                                      <p:to>
                                        <p:strVal val="visible"/>
                                      </p:to>
                                    </p:set>
                                    <p:animEffect filter="fade" transition="in">
                                      <p:cBhvr additive="repl">
                                        <p:cTn id="410" dur="1000"/>
                                        <p:tgtEl>
                                          <p:spTgt spid="369">
                                            <p:txEl>
                                              <p:pRg st="0" end="0"/>
                                            </p:txEl>
                                          </p:spTgt>
                                        </p:tgtEl>
                                      </p:cBhvr>
                                    </p:animEffec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10">
                                  <p:stCondLst>
                                    <p:cond delay="0"/>
                                  </p:stCondLst>
                                  <p:childTnLst>
                                    <p:set>
                                      <p:cBhvr>
                                        <p:cTn id="414" dur="1" fill="hold">
                                          <p:stCondLst>
                                            <p:cond delay="0"/>
                                          </p:stCondLst>
                                        </p:cTn>
                                        <p:tgtEl>
                                          <p:spTgt spid="369">
                                            <p:txEl>
                                              <p:pRg st="1" end="1"/>
                                            </p:txEl>
                                          </p:spTgt>
                                        </p:tgtEl>
                                        <p:attrNameLst>
                                          <p:attrName>style.visibility</p:attrName>
                                        </p:attrNameLst>
                                      </p:cBhvr>
                                      <p:to>
                                        <p:strVal val="visible"/>
                                      </p:to>
                                    </p:set>
                                    <p:animEffect filter="fade" transition="in">
                                      <p:cBhvr additive="repl">
                                        <p:cTn id="415" dur="1000"/>
                                        <p:tgtEl>
                                          <p:spTgt spid="369">
                                            <p:txEl>
                                              <p:pRg st="1" end="1"/>
                                            </p:txEl>
                                          </p:spTgt>
                                        </p:tgtEl>
                                      </p:cBhvr>
                                    </p:animEffect>
                                  </p:childTnLst>
                                </p:cTn>
                              </p:par>
                            </p:childTnLst>
                          </p:cTn>
                        </p:par>
                      </p:childTnLst>
                    </p:cTn>
                  </p:par>
                  <p:par>
                    <p:cTn id="416" fill="hold">
                      <p:stCondLst>
                        <p:cond delay="indefinite"/>
                      </p:stCondLst>
                      <p:childTnLst>
                        <p:par>
                          <p:cTn id="417" fill="hold">
                            <p:stCondLst>
                              <p:cond delay="0"/>
                            </p:stCondLst>
                            <p:childTnLst>
                              <p:par>
                                <p:cTn id="418" nodeType="clickEffect" fill="hold" presetClass="entr" presetID="10">
                                  <p:stCondLst>
                                    <p:cond delay="0"/>
                                  </p:stCondLst>
                                  <p:childTnLst>
                                    <p:set>
                                      <p:cBhvr>
                                        <p:cTn id="419" dur="1" fill="hold">
                                          <p:stCondLst>
                                            <p:cond delay="0"/>
                                          </p:stCondLst>
                                        </p:cTn>
                                        <p:tgtEl>
                                          <p:spTgt spid="369">
                                            <p:txEl>
                                              <p:pRg st="2" end="2"/>
                                            </p:txEl>
                                          </p:spTgt>
                                        </p:tgtEl>
                                        <p:attrNameLst>
                                          <p:attrName>style.visibility</p:attrName>
                                        </p:attrNameLst>
                                      </p:cBhvr>
                                      <p:to>
                                        <p:strVal val="visible"/>
                                      </p:to>
                                    </p:set>
                                    <p:animEffect filter="fade" transition="in">
                                      <p:cBhvr additive="repl">
                                        <p:cTn id="420" dur="1000"/>
                                        <p:tgtEl>
                                          <p:spTgt spid="369">
                                            <p:txEl>
                                              <p:pRg st="2" end="2"/>
                                            </p:txEl>
                                          </p:spTgt>
                                        </p:tgtEl>
                                      </p:cBhvr>
                                    </p:animEffect>
                                  </p:childTnLst>
                                </p:cTn>
                              </p:par>
                            </p:childTnLst>
                          </p:cTn>
                        </p:par>
                      </p:childTnLst>
                    </p:cTn>
                  </p:par>
                  <p:par>
                    <p:cTn id="421" fill="hold">
                      <p:stCondLst>
                        <p:cond delay="indefinite"/>
                      </p:stCondLst>
                      <p:childTnLst>
                        <p:par>
                          <p:cTn id="422" fill="hold">
                            <p:stCondLst>
                              <p:cond delay="0"/>
                            </p:stCondLst>
                            <p:childTnLst>
                              <p:par>
                                <p:cTn id="423" nodeType="clickEffect" fill="hold" presetClass="entr" presetID="10">
                                  <p:stCondLst>
                                    <p:cond delay="0"/>
                                  </p:stCondLst>
                                  <p:childTnLst>
                                    <p:set>
                                      <p:cBhvr>
                                        <p:cTn id="424" dur="1" fill="hold">
                                          <p:stCondLst>
                                            <p:cond delay="0"/>
                                          </p:stCondLst>
                                        </p:cTn>
                                        <p:tgtEl>
                                          <p:spTgt spid="369">
                                            <p:txEl>
                                              <p:pRg st="3" end="3"/>
                                            </p:txEl>
                                          </p:spTgt>
                                        </p:tgtEl>
                                        <p:attrNameLst>
                                          <p:attrName>style.visibility</p:attrName>
                                        </p:attrNameLst>
                                      </p:cBhvr>
                                      <p:to>
                                        <p:strVal val="visible"/>
                                      </p:to>
                                    </p:set>
                                    <p:animEffect filter="fade" transition="in">
                                      <p:cBhvr additive="repl">
                                        <p:cTn id="425" dur="1000"/>
                                        <p:tgtEl>
                                          <p:spTgt spid="369">
                                            <p:txEl>
                                              <p:pRg st="3" end="3"/>
                                            </p:txEl>
                                          </p:spTgt>
                                        </p:tgtEl>
                                      </p:cBhvr>
                                    </p:animEffect>
                                  </p:childTnLst>
                                </p:cTn>
                              </p:par>
                            </p:childTnLst>
                          </p:cTn>
                        </p:par>
                      </p:childTnLst>
                    </p:cTn>
                  </p:par>
                  <p:par>
                    <p:cTn id="426" fill="hold">
                      <p:stCondLst>
                        <p:cond delay="indefinite"/>
                      </p:stCondLst>
                      <p:childTnLst>
                        <p:par>
                          <p:cTn id="427" fill="hold">
                            <p:stCondLst>
                              <p:cond delay="0"/>
                            </p:stCondLst>
                            <p:childTnLst>
                              <p:par>
                                <p:cTn id="428" nodeType="clickEffect" fill="hold" presetClass="entr" presetID="10">
                                  <p:stCondLst>
                                    <p:cond delay="0"/>
                                  </p:stCondLst>
                                  <p:childTnLst>
                                    <p:set>
                                      <p:cBhvr>
                                        <p:cTn id="429" dur="1" fill="hold">
                                          <p:stCondLst>
                                            <p:cond delay="0"/>
                                          </p:stCondLst>
                                        </p:cTn>
                                        <p:tgtEl>
                                          <p:spTgt spid="369">
                                            <p:txEl>
                                              <p:pRg st="4" end="4"/>
                                            </p:txEl>
                                          </p:spTgt>
                                        </p:tgtEl>
                                        <p:attrNameLst>
                                          <p:attrName>style.visibility</p:attrName>
                                        </p:attrNameLst>
                                      </p:cBhvr>
                                      <p:to>
                                        <p:strVal val="visible"/>
                                      </p:to>
                                    </p:set>
                                    <p:animEffect filter="fade" transition="in">
                                      <p:cBhvr additive="repl">
                                        <p:cTn id="430" dur="1000"/>
                                        <p:tgtEl>
                                          <p:spTgt spid="36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1837080" y="558720"/>
            <a:ext cx="5469840" cy="5724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chemeClr val="accent2"/>
                </a:solidFill>
                <a:latin typeface="Concert One"/>
                <a:ea typeface="Concert One"/>
              </a:rPr>
              <a:t>How to achieve or implement Encapsulation in Java</a:t>
            </a:r>
            <a:endParaRPr b="0" lang="en-IN" sz="2800" spc="-1" strike="noStrike">
              <a:solidFill>
                <a:srgbClr val="000000"/>
              </a:solidFill>
              <a:latin typeface="Arial"/>
            </a:endParaRPr>
          </a:p>
        </p:txBody>
      </p:sp>
      <p:sp>
        <p:nvSpPr>
          <p:cNvPr id="371" name="PlaceHolder 2"/>
          <p:cNvSpPr>
            <a:spLocks noGrp="1"/>
          </p:cNvSpPr>
          <p:nvPr>
            <p:ph/>
          </p:nvPr>
        </p:nvSpPr>
        <p:spPr>
          <a:xfrm>
            <a:off x="1169640" y="1575000"/>
            <a:ext cx="7088040" cy="2740320"/>
          </a:xfrm>
          <a:prstGeom prst="rect">
            <a:avLst/>
          </a:prstGeom>
          <a:noFill/>
          <a:ln w="0">
            <a:noFill/>
          </a:ln>
        </p:spPr>
        <p:txBody>
          <a:bodyPr lIns="91440" rIns="91440" tIns="91440" bIns="91440" anchor="t">
            <a:noAutofit/>
          </a:bodyPr>
          <a:p>
            <a:pPr marL="457200" indent="-320760">
              <a:lnSpc>
                <a:spcPct val="100000"/>
              </a:lnSpc>
              <a:buClr>
                <a:srgbClr val="595959"/>
              </a:buClr>
              <a:buFont typeface="Roboto Mono Medium"/>
              <a:buChar char="❖"/>
            </a:pPr>
            <a:r>
              <a:rPr b="0" lang="en" sz="1450" spc="-1" strike="noStrike">
                <a:solidFill>
                  <a:schemeClr val="dk2"/>
                </a:solidFill>
                <a:latin typeface="Roboto Mono Medium"/>
                <a:ea typeface="Roboto Mono Medium"/>
              </a:rPr>
              <a:t>There are </a:t>
            </a:r>
            <a:r>
              <a:rPr b="0" lang="en" sz="1450" spc="-1" strike="noStrike">
                <a:solidFill>
                  <a:schemeClr val="accent2"/>
                </a:solidFill>
                <a:latin typeface="Roboto Mono Medium"/>
                <a:ea typeface="Roboto Mono Medium"/>
              </a:rPr>
              <a:t>two steps</a:t>
            </a:r>
            <a:r>
              <a:rPr b="0" lang="en" sz="1450" spc="-1" strike="noStrike">
                <a:solidFill>
                  <a:schemeClr val="dk2"/>
                </a:solidFill>
                <a:latin typeface="Roboto Mono Medium"/>
                <a:ea typeface="Roboto Mono Medium"/>
              </a:rPr>
              <a:t> </a:t>
            </a:r>
            <a:r>
              <a:rPr b="0" lang="en" sz="1450" spc="-1" strike="noStrike">
                <a:solidFill>
                  <a:schemeClr val="accent2"/>
                </a:solidFill>
                <a:latin typeface="Roboto Mono Medium"/>
                <a:ea typeface="Roboto Mono Medium"/>
              </a:rPr>
              <a:t>required</a:t>
            </a:r>
            <a:r>
              <a:rPr b="0" lang="en" sz="1450" spc="-1" strike="noStrike">
                <a:solidFill>
                  <a:schemeClr val="dk2"/>
                </a:solidFill>
                <a:latin typeface="Roboto Mono Medium"/>
                <a:ea typeface="Roboto Mono Medium"/>
              </a:rPr>
              <a:t> to achieve or implement encapsulation in Java program.</a:t>
            </a:r>
            <a:endParaRPr b="0" lang="en-IN" sz="1450" spc="-1" strike="noStrike">
              <a:solidFill>
                <a:srgbClr val="000000"/>
              </a:solidFill>
              <a:latin typeface="Arial"/>
            </a:endParaRPr>
          </a:p>
          <a:p>
            <a:pPr marL="457200" indent="0">
              <a:lnSpc>
                <a:spcPct val="100000"/>
              </a:lnSpc>
              <a:spcBef>
                <a:spcPts val="1599"/>
              </a:spcBef>
              <a:buNone/>
              <a:tabLst>
                <a:tab algn="l" pos="0"/>
              </a:tabLst>
            </a:pPr>
            <a:endParaRPr b="0" lang="en-IN" sz="1450" spc="-1" strike="noStrike">
              <a:solidFill>
                <a:srgbClr val="000000"/>
              </a:solidFill>
              <a:latin typeface="Arial"/>
            </a:endParaRPr>
          </a:p>
          <a:p>
            <a:pPr lvl="1" marL="457200" indent="-320760">
              <a:lnSpc>
                <a:spcPct val="100000"/>
              </a:lnSpc>
              <a:spcBef>
                <a:spcPts val="1599"/>
              </a:spcBef>
              <a:buClr>
                <a:srgbClr val="595959"/>
              </a:buClr>
              <a:buFont typeface="Roboto Mono Medium"/>
              <a:buChar char="➢"/>
              <a:tabLst>
                <a:tab algn="l" pos="0"/>
              </a:tabLst>
            </a:pPr>
            <a:r>
              <a:rPr b="0" lang="en" sz="1450" spc="-1" strike="noStrike">
                <a:solidFill>
                  <a:schemeClr val="dk2"/>
                </a:solidFill>
                <a:latin typeface="Roboto Mono Medium"/>
                <a:ea typeface="Roboto Mono Medium"/>
              </a:rPr>
              <a:t>Declaring the instance variable of the class as </a:t>
            </a:r>
            <a:r>
              <a:rPr b="0" lang="en" sz="1450" spc="-1" strike="noStrike">
                <a:solidFill>
                  <a:schemeClr val="accent2"/>
                </a:solidFill>
                <a:latin typeface="Roboto Mono Medium"/>
                <a:ea typeface="Roboto Mono Medium"/>
              </a:rPr>
              <a:t>private</a:t>
            </a:r>
            <a:r>
              <a:rPr b="0" lang="en" sz="1450" spc="-1" strike="noStrike">
                <a:solidFill>
                  <a:schemeClr val="dk2"/>
                </a:solidFill>
                <a:latin typeface="Roboto Mono Medium"/>
                <a:ea typeface="Roboto Mono Medium"/>
              </a:rPr>
              <a:t> so that it cannot be accessed directly by anyone from outside the class.</a:t>
            </a:r>
            <a:endParaRPr b="0" lang="en-IN" sz="1450" spc="-1" strike="noStrike">
              <a:solidFill>
                <a:srgbClr val="000000"/>
              </a:solidFill>
              <a:latin typeface="Arial"/>
            </a:endParaRPr>
          </a:p>
          <a:p>
            <a:pPr marL="457200" indent="0">
              <a:lnSpc>
                <a:spcPct val="100000"/>
              </a:lnSpc>
              <a:spcBef>
                <a:spcPts val="1599"/>
              </a:spcBef>
              <a:buNone/>
              <a:tabLst>
                <a:tab algn="l" pos="0"/>
              </a:tabLst>
            </a:pPr>
            <a:endParaRPr b="0" lang="en-IN" sz="1450" spc="-1" strike="noStrike">
              <a:solidFill>
                <a:srgbClr val="000000"/>
              </a:solidFill>
              <a:latin typeface="Arial"/>
            </a:endParaRPr>
          </a:p>
          <a:p>
            <a:pPr lvl="1" marL="457200" indent="-320760">
              <a:lnSpc>
                <a:spcPct val="100000"/>
              </a:lnSpc>
              <a:buClr>
                <a:srgbClr val="595959"/>
              </a:buClr>
              <a:buFont typeface="Roboto Mono Medium"/>
              <a:buChar char="➢"/>
              <a:tabLst>
                <a:tab algn="l" pos="0"/>
              </a:tabLst>
            </a:pPr>
            <a:r>
              <a:rPr b="0" lang="en" sz="1450" spc="-1" strike="noStrike">
                <a:solidFill>
                  <a:schemeClr val="dk2"/>
                </a:solidFill>
                <a:latin typeface="Roboto Mono Medium"/>
                <a:ea typeface="Roboto Mono Medium"/>
              </a:rPr>
              <a:t>Provide the </a:t>
            </a:r>
            <a:r>
              <a:rPr b="0" lang="en" sz="1450" spc="-1" strike="noStrike">
                <a:solidFill>
                  <a:schemeClr val="accent2"/>
                </a:solidFill>
                <a:latin typeface="Roboto Mono Medium"/>
                <a:ea typeface="Roboto Mono Medium"/>
              </a:rPr>
              <a:t>public setter and getter methods</a:t>
            </a:r>
            <a:r>
              <a:rPr b="0" lang="en" sz="1450" spc="-1" strike="noStrike">
                <a:solidFill>
                  <a:schemeClr val="dk2"/>
                </a:solidFill>
                <a:latin typeface="Roboto Mono Medium"/>
                <a:ea typeface="Roboto Mono Medium"/>
              </a:rPr>
              <a:t> in the class to set/modify the values of the variable/fields.</a:t>
            </a:r>
            <a:endParaRPr b="0" lang="en-IN" sz="14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31" dur="indefinite" restart="never" nodeType="tmRoot">
          <p:childTnLst>
            <p:seq>
              <p:cTn id="432" dur="indefinite" nodeType="mainSeq">
                <p:childTnLst>
                  <p:par>
                    <p:cTn id="433" fill="hold">
                      <p:stCondLst>
                        <p:cond delay="indefinite"/>
                      </p:stCondLst>
                      <p:childTnLst>
                        <p:par>
                          <p:cTn id="434" fill="hold">
                            <p:stCondLst>
                              <p:cond delay="0"/>
                            </p:stCondLst>
                            <p:childTnLst>
                              <p:par>
                                <p:cTn id="435" nodeType="clickEffect" fill="hold" presetClass="entr" presetID="10">
                                  <p:stCondLst>
                                    <p:cond delay="0"/>
                                  </p:stCondLst>
                                  <p:childTnLst>
                                    <p:set>
                                      <p:cBhvr>
                                        <p:cTn id="436" dur="1" fill="hold">
                                          <p:stCondLst>
                                            <p:cond delay="0"/>
                                          </p:stCondLst>
                                        </p:cTn>
                                        <p:tgtEl>
                                          <p:spTgt spid="371">
                                            <p:txEl>
                                              <p:pRg st="0" end="0"/>
                                            </p:txEl>
                                          </p:spTgt>
                                        </p:tgtEl>
                                        <p:attrNameLst>
                                          <p:attrName>style.visibility</p:attrName>
                                        </p:attrNameLst>
                                      </p:cBhvr>
                                      <p:to>
                                        <p:strVal val="visible"/>
                                      </p:to>
                                    </p:set>
                                    <p:animEffect filter="fade" transition="in">
                                      <p:cBhvr additive="repl">
                                        <p:cTn id="437" dur="1000"/>
                                        <p:tgtEl>
                                          <p:spTgt spid="371">
                                            <p:txEl>
                                              <p:pRg st="0" end="0"/>
                                            </p:txEl>
                                          </p:spTgt>
                                        </p:tgtEl>
                                      </p:cBhvr>
                                    </p:animEffec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0">
                                  <p:stCondLst>
                                    <p:cond delay="0"/>
                                  </p:stCondLst>
                                  <p:childTnLst>
                                    <p:set>
                                      <p:cBhvr>
                                        <p:cTn id="441" dur="1" fill="hold">
                                          <p:stCondLst>
                                            <p:cond delay="0"/>
                                          </p:stCondLst>
                                        </p:cTn>
                                        <p:tgtEl>
                                          <p:spTgt spid="371">
                                            <p:txEl>
                                              <p:pRg st="1" end="1"/>
                                            </p:txEl>
                                          </p:spTgt>
                                        </p:tgtEl>
                                        <p:attrNameLst>
                                          <p:attrName>style.visibility</p:attrName>
                                        </p:attrNameLst>
                                      </p:cBhvr>
                                      <p:to>
                                        <p:strVal val="visible"/>
                                      </p:to>
                                    </p:set>
                                    <p:animEffect filter="fade" transition="in">
                                      <p:cBhvr additive="repl">
                                        <p:cTn id="442" dur="1000"/>
                                        <p:tgtEl>
                                          <p:spTgt spid="371">
                                            <p:txEl>
                                              <p:pRg st="1" end="1"/>
                                            </p:txEl>
                                          </p:spTgt>
                                        </p:tgtEl>
                                      </p:cBhvr>
                                    </p:animEffec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0">
                                  <p:stCondLst>
                                    <p:cond delay="0"/>
                                  </p:stCondLst>
                                  <p:childTnLst>
                                    <p:set>
                                      <p:cBhvr>
                                        <p:cTn id="446" dur="1" fill="hold">
                                          <p:stCondLst>
                                            <p:cond delay="0"/>
                                          </p:stCondLst>
                                        </p:cTn>
                                        <p:tgtEl>
                                          <p:spTgt spid="371">
                                            <p:txEl>
                                              <p:pRg st="2" end="2"/>
                                            </p:txEl>
                                          </p:spTgt>
                                        </p:tgtEl>
                                        <p:attrNameLst>
                                          <p:attrName>style.visibility</p:attrName>
                                        </p:attrNameLst>
                                      </p:cBhvr>
                                      <p:to>
                                        <p:strVal val="visible"/>
                                      </p:to>
                                    </p:set>
                                    <p:animEffect filter="fade" transition="in">
                                      <p:cBhvr additive="repl">
                                        <p:cTn id="447" dur="1000"/>
                                        <p:tgtEl>
                                          <p:spTgt spid="371">
                                            <p:txEl>
                                              <p:pRg st="2" end="2"/>
                                            </p:txEl>
                                          </p:spTgt>
                                        </p:tgtEl>
                                      </p:cBhvr>
                                    </p:animEffect>
                                  </p:childTnLst>
                                </p:cTn>
                              </p:par>
                            </p:childTnLst>
                          </p:cTn>
                        </p:par>
                      </p:childTnLst>
                    </p:cTn>
                  </p:par>
                  <p:par>
                    <p:cTn id="448" fill="hold">
                      <p:stCondLst>
                        <p:cond delay="indefinite"/>
                      </p:stCondLst>
                      <p:childTnLst>
                        <p:par>
                          <p:cTn id="449" fill="hold">
                            <p:stCondLst>
                              <p:cond delay="0"/>
                            </p:stCondLst>
                            <p:childTnLst>
                              <p:par>
                                <p:cTn id="450" nodeType="clickEffect" fill="hold" presetClass="entr" presetID="10">
                                  <p:stCondLst>
                                    <p:cond delay="0"/>
                                  </p:stCondLst>
                                  <p:childTnLst>
                                    <p:set>
                                      <p:cBhvr>
                                        <p:cTn id="451" dur="1" fill="hold">
                                          <p:stCondLst>
                                            <p:cond delay="0"/>
                                          </p:stCondLst>
                                        </p:cTn>
                                        <p:tgtEl>
                                          <p:spTgt spid="371">
                                            <p:txEl>
                                              <p:pRg st="3" end="3"/>
                                            </p:txEl>
                                          </p:spTgt>
                                        </p:tgtEl>
                                        <p:attrNameLst>
                                          <p:attrName>style.visibility</p:attrName>
                                        </p:attrNameLst>
                                      </p:cBhvr>
                                      <p:to>
                                        <p:strVal val="visible"/>
                                      </p:to>
                                    </p:set>
                                    <p:animEffect filter="fade" transition="in">
                                      <p:cBhvr additive="repl">
                                        <p:cTn id="452" dur="1000"/>
                                        <p:tgtEl>
                                          <p:spTgt spid="371">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0">
                                  <p:stCondLst>
                                    <p:cond delay="0"/>
                                  </p:stCondLst>
                                  <p:childTnLst>
                                    <p:set>
                                      <p:cBhvr>
                                        <p:cTn id="456" dur="1" fill="hold">
                                          <p:stCondLst>
                                            <p:cond delay="0"/>
                                          </p:stCondLst>
                                        </p:cTn>
                                        <p:tgtEl>
                                          <p:spTgt spid="371">
                                            <p:txEl>
                                              <p:pRg st="4" end="4"/>
                                            </p:txEl>
                                          </p:spTgt>
                                        </p:tgtEl>
                                        <p:attrNameLst>
                                          <p:attrName>style.visibility</p:attrName>
                                        </p:attrNameLst>
                                      </p:cBhvr>
                                      <p:to>
                                        <p:strVal val="visible"/>
                                      </p:to>
                                    </p:set>
                                    <p:animEffect filter="fade" transition="in">
                                      <p:cBhvr additive="repl">
                                        <p:cTn id="457" dur="1000"/>
                                        <p:tgtEl>
                                          <p:spTgt spid="371">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p:nvPr>
        </p:nvSpPr>
        <p:spPr>
          <a:xfrm>
            <a:off x="1371240" y="1214640"/>
            <a:ext cx="6706440" cy="336816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1" lang="en" sz="1800" spc="-1" strike="noStrike">
                <a:solidFill>
                  <a:srgbClr val="cc7832"/>
                </a:solidFill>
                <a:latin typeface="Courier New"/>
                <a:ea typeface="Courier New"/>
              </a:rPr>
              <a:t>class </a:t>
            </a:r>
            <a:r>
              <a:rPr b="1" lang="en" sz="1800" spc="-1" strike="noStrike">
                <a:solidFill>
                  <a:srgbClr val="a9b7c6"/>
                </a:solidFill>
                <a:latin typeface="Courier New"/>
                <a:ea typeface="Courier New"/>
              </a:rPr>
              <a:t>Student {</a:t>
            </a:r>
            <a:endParaRPr b="0" lang="en-IN" sz="1800" spc="-1" strike="noStrike">
              <a:solidFill>
                <a:srgbClr val="000000"/>
              </a:solidFill>
              <a:latin typeface="Arial"/>
            </a:endParaRPr>
          </a:p>
          <a:p>
            <a:pPr indent="0">
              <a:lnSpc>
                <a:spcPct val="100000"/>
              </a:lnSpc>
              <a:buNone/>
              <a:tabLst>
                <a:tab algn="l" pos="0"/>
              </a:tabLst>
            </a:pP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a9b7c6"/>
                </a:solidFill>
                <a:latin typeface="Courier New"/>
                <a:ea typeface="Courier New"/>
              </a:rPr>
              <a:t>   </a:t>
            </a:r>
            <a:r>
              <a:rPr b="1" lang="en" sz="1800" spc="-1" strike="noStrike">
                <a:solidFill>
                  <a:srgbClr val="cc7832"/>
                </a:solidFill>
                <a:latin typeface="Courier New"/>
                <a:ea typeface="Courier New"/>
              </a:rPr>
              <a:t>int </a:t>
            </a:r>
            <a:r>
              <a:rPr b="1" lang="en" sz="1800" spc="-1" strike="noStrike">
                <a:solidFill>
                  <a:srgbClr val="9876aa"/>
                </a:solidFill>
                <a:latin typeface="Courier New"/>
                <a:ea typeface="Courier New"/>
              </a:rPr>
              <a:t>roll</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cc7832"/>
                </a:solidFill>
                <a:latin typeface="Courier New"/>
                <a:ea typeface="Courier New"/>
              </a:rPr>
              <a:t>   </a:t>
            </a:r>
            <a:r>
              <a:rPr b="1" lang="en" sz="1800" spc="-1" strike="noStrike">
                <a:solidFill>
                  <a:srgbClr val="a9b7c6"/>
                </a:solidFill>
                <a:latin typeface="Courier New"/>
                <a:ea typeface="Courier New"/>
              </a:rPr>
              <a:t>String </a:t>
            </a:r>
            <a:r>
              <a:rPr b="1" lang="en" sz="1800" spc="-1" strike="noStrike">
                <a:solidFill>
                  <a:srgbClr val="9876aa"/>
                </a:solidFill>
                <a:latin typeface="Courier New"/>
                <a:ea typeface="Courier New"/>
              </a:rPr>
              <a:t>name</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cc7832"/>
                </a:solidFill>
                <a:latin typeface="Courier New"/>
                <a:ea typeface="Courier New"/>
              </a:rPr>
              <a:t>   </a:t>
            </a:r>
            <a:r>
              <a:rPr b="1" lang="en" sz="1800" spc="-1" strike="noStrike">
                <a:solidFill>
                  <a:srgbClr val="cc7832"/>
                </a:solidFill>
                <a:latin typeface="Courier New"/>
                <a:ea typeface="Courier New"/>
              </a:rPr>
              <a:t>double </a:t>
            </a:r>
            <a:r>
              <a:rPr b="1" lang="en" sz="1800" spc="-1" strike="noStrike">
                <a:solidFill>
                  <a:srgbClr val="9876aa"/>
                </a:solidFill>
                <a:latin typeface="Courier New"/>
                <a:ea typeface="Courier New"/>
              </a:rPr>
              <a:t>per</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a9b7c6"/>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endParaRPr b="0" lang="en-IN" sz="3700" spc="-1" strike="noStrike">
              <a:solidFill>
                <a:srgbClr val="000000"/>
              </a:solidFill>
              <a:latin typeface="Arial"/>
            </a:endParaRPr>
          </a:p>
        </p:txBody>
      </p:sp>
      <p:sp>
        <p:nvSpPr>
          <p:cNvPr id="373" name="PlaceHolder 2"/>
          <p:cNvSpPr>
            <a:spLocks noGrp="1"/>
          </p:cNvSpPr>
          <p:nvPr>
            <p:ph type="title"/>
          </p:nvPr>
        </p:nvSpPr>
        <p:spPr>
          <a:xfrm>
            <a:off x="1371240" y="228600"/>
            <a:ext cx="6925320" cy="50184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ff0000"/>
                </a:solidFill>
                <a:latin typeface="Livvic"/>
                <a:ea typeface="Livvic"/>
              </a:rPr>
              <a:t>Entity Class (Without Encapsulation)</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58" dur="indefinite" restart="never" nodeType="tmRoot">
          <p:childTnLst>
            <p:seq>
              <p:cTn id="459" dur="indefinite" nodeType="mainSeq">
                <p:childTnLst>
                  <p:par>
                    <p:cTn id="460" fill="hold">
                      <p:stCondLst>
                        <p:cond delay="indefinite"/>
                      </p:stCondLst>
                      <p:childTnLst>
                        <p:par>
                          <p:cTn id="461" fill="hold">
                            <p:stCondLst>
                              <p:cond delay="0"/>
                            </p:stCondLst>
                            <p:childTnLst>
                              <p:par>
                                <p:cTn id="462" nodeType="clickEffect" fill="hold" presetClass="entr" presetID="10">
                                  <p:stCondLst>
                                    <p:cond delay="0"/>
                                  </p:stCondLst>
                                  <p:childTnLst>
                                    <p:set>
                                      <p:cBhvr>
                                        <p:cTn id="463" dur="1" fill="hold">
                                          <p:stCondLst>
                                            <p:cond delay="0"/>
                                          </p:stCondLst>
                                        </p:cTn>
                                        <p:tgtEl>
                                          <p:spTgt spid="372"/>
                                        </p:tgtEl>
                                        <p:attrNameLst>
                                          <p:attrName>style.visibility</p:attrName>
                                        </p:attrNameLst>
                                      </p:cBhvr>
                                      <p:to>
                                        <p:strVal val="visible"/>
                                      </p:to>
                                    </p:set>
                                    <p:animEffect filter="fade" transition="in">
                                      <p:cBhvr additive="repl">
                                        <p:cTn id="464"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d4d4d"/>
            </a:gs>
            <a:gs pos="100000">
              <a:srgbClr val="000000"/>
            </a:gs>
          </a:gsLst>
          <a:path path="circle">
            <a:fillToRect l="50000" t="50000" r="50000" b="50000"/>
          </a:path>
        </a:gradFill>
      </p:bgPr>
    </p:bg>
    <p:spTree>
      <p:nvGrpSpPr>
        <p:cNvPr id="1" name=""/>
        <p:cNvGrpSpPr/>
        <p:nvPr/>
      </p:nvGrpSpPr>
      <p:grpSpPr>
        <a:xfrm>
          <a:off x="0" y="0"/>
          <a:ext cx="0" cy="0"/>
          <a:chOff x="0" y="0"/>
          <a:chExt cx="0" cy="0"/>
        </a:xfrm>
      </p:grpSpPr>
      <p:sp>
        <p:nvSpPr>
          <p:cNvPr id="374" name="PlaceHolder 1"/>
          <p:cNvSpPr>
            <a:spLocks noGrp="1"/>
          </p:cNvSpPr>
          <p:nvPr>
            <p:ph/>
          </p:nvPr>
        </p:nvSpPr>
        <p:spPr>
          <a:xfrm>
            <a:off x="1319400" y="909000"/>
            <a:ext cx="6838560" cy="3720960"/>
          </a:xfrm>
          <a:prstGeom prst="rect">
            <a:avLst/>
          </a:prstGeom>
          <a:solidFill>
            <a:srgbClr val="2b2b2b"/>
          </a:solidFill>
          <a:ln w="0">
            <a:noFill/>
          </a:ln>
        </p:spPr>
        <p:txBody>
          <a:bodyPr lIns="91440" rIns="91440" tIns="91440" bIns="91440" anchor="t">
            <a:noAutofit/>
          </a:bodyPr>
          <a:p>
            <a:pPr marL="457200" indent="0">
              <a:lnSpc>
                <a:spcPct val="100000"/>
              </a:lnSpc>
              <a:buNone/>
              <a:tabLst>
                <a:tab algn="l" pos="0"/>
              </a:tabLst>
            </a:pPr>
            <a:r>
              <a:rPr b="1" lang="en" sz="1600" spc="-1" strike="noStrike">
                <a:solidFill>
                  <a:srgbClr val="cc7832"/>
                </a:solidFill>
                <a:latin typeface="Courier New"/>
                <a:ea typeface="Courier New"/>
              </a:rPr>
              <a:t>class </a:t>
            </a:r>
            <a:r>
              <a:rPr b="1" lang="en" sz="1600" spc="-1" strike="noStrike">
                <a:solidFill>
                  <a:srgbClr val="a9b7c6"/>
                </a:solidFill>
                <a:latin typeface="Courier New"/>
                <a:ea typeface="Courier New"/>
              </a:rPr>
              <a:t>UseStudent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a9b7c6"/>
                </a:solidFill>
                <a:latin typeface="Courier New"/>
                <a:ea typeface="Courier New"/>
              </a:rPr>
              <a:t>   </a:t>
            </a:r>
            <a:r>
              <a:rPr b="1" lang="en" sz="1600" spc="-1" strike="noStrike">
                <a:solidFill>
                  <a:srgbClr val="cc7832"/>
                </a:solidFill>
                <a:latin typeface="Courier New"/>
                <a:ea typeface="Courier New"/>
              </a:rPr>
              <a:t>public static void </a:t>
            </a:r>
            <a:r>
              <a:rPr b="1" lang="en" sz="1600" spc="-1" strike="noStrike">
                <a:solidFill>
                  <a:srgbClr val="ffc66d"/>
                </a:solidFill>
                <a:latin typeface="Courier New"/>
                <a:ea typeface="Courier New"/>
              </a:rPr>
              <a:t>main</a:t>
            </a:r>
            <a:r>
              <a:rPr b="1" lang="en" sz="1600" spc="-1" strike="noStrike">
                <a:solidFill>
                  <a:srgbClr val="a9b7c6"/>
                </a:solidFill>
                <a:latin typeface="Courier New"/>
                <a:ea typeface="Courier New"/>
              </a:rPr>
              <a:t>(String [] args)</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a9b7c6"/>
                </a:solidFill>
                <a:latin typeface="Courier New"/>
                <a:ea typeface="Courier New"/>
              </a:rPr>
              <a:t>   </a:t>
            </a: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a9b7c6"/>
                </a:solidFill>
                <a:latin typeface="Courier New"/>
                <a:ea typeface="Courier New"/>
              </a:rPr>
              <a:t>       </a:t>
            </a:r>
            <a:r>
              <a:rPr b="1" lang="en" sz="1600" spc="-1" strike="noStrike">
                <a:solidFill>
                  <a:srgbClr val="a9b7c6"/>
                </a:solidFill>
                <a:latin typeface="Courier New"/>
                <a:ea typeface="Courier New"/>
              </a:rPr>
              <a:t>Student s</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a:t>
            </a:r>
            <a:r>
              <a:rPr b="1" lang="en" sz="1600" spc="-1" strike="noStrike">
                <a:solidFill>
                  <a:srgbClr val="cc7832"/>
                </a:solidFill>
                <a:latin typeface="Courier New"/>
                <a:ea typeface="Courier New"/>
              </a:rPr>
              <a:t>new </a:t>
            </a:r>
            <a:r>
              <a:rPr b="1" lang="en" sz="1600" spc="-1" strike="noStrike">
                <a:solidFill>
                  <a:srgbClr val="a9b7c6"/>
                </a:solidFill>
                <a:latin typeface="Courier New"/>
                <a:ea typeface="Courier New"/>
              </a:rPr>
              <a:t>Student()</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s.roll = </a:t>
            </a:r>
            <a:r>
              <a:rPr b="1" lang="en" sz="1600" spc="-1" strike="noStrike">
                <a:solidFill>
                  <a:srgbClr val="6897bb"/>
                </a:solidFill>
                <a:latin typeface="Courier New"/>
                <a:ea typeface="Courier New"/>
              </a:rPr>
              <a:t>101</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s.name = “Amit”</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s.per = </a:t>
            </a:r>
            <a:r>
              <a:rPr b="1" lang="en" sz="1600" spc="-1" strike="noStrike">
                <a:solidFill>
                  <a:srgbClr val="6897bb"/>
                </a:solidFill>
                <a:latin typeface="Courier New"/>
                <a:ea typeface="Courier New"/>
              </a:rPr>
              <a:t>82.9</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System.</a:t>
            </a:r>
            <a:r>
              <a:rPr b="1" i="1" lang="en" sz="1600" spc="-1" strike="noStrike">
                <a:solidFill>
                  <a:srgbClr val="9876aa"/>
                </a:solidFill>
                <a:latin typeface="Courier New"/>
                <a:ea typeface="Courier New"/>
              </a:rPr>
              <a:t>out</a:t>
            </a:r>
            <a:r>
              <a:rPr b="1" lang="en" sz="1600" spc="-1" strike="noStrike">
                <a:solidFill>
                  <a:srgbClr val="a9b7c6"/>
                </a:solidFill>
                <a:latin typeface="Courier New"/>
                <a:ea typeface="Courier New"/>
              </a:rPr>
              <a:t>.println(“Roll:” + s.roll)</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System.</a:t>
            </a:r>
            <a:r>
              <a:rPr b="1" i="1" lang="en" sz="1600" spc="-1" strike="noStrike">
                <a:solidFill>
                  <a:srgbClr val="9876aa"/>
                </a:solidFill>
                <a:latin typeface="Courier New"/>
                <a:ea typeface="Courier New"/>
              </a:rPr>
              <a:t>out</a:t>
            </a:r>
            <a:r>
              <a:rPr b="1" lang="en" sz="1600" spc="-1" strike="noStrike">
                <a:solidFill>
                  <a:srgbClr val="a9b7c6"/>
                </a:solidFill>
                <a:latin typeface="Courier New"/>
                <a:ea typeface="Courier New"/>
              </a:rPr>
              <a:t>.println(“Name:” + s.name)</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System.</a:t>
            </a:r>
            <a:r>
              <a:rPr b="1" i="1" lang="en" sz="1600" spc="-1" strike="noStrike">
                <a:solidFill>
                  <a:srgbClr val="9876aa"/>
                </a:solidFill>
                <a:latin typeface="Courier New"/>
                <a:ea typeface="Courier New"/>
              </a:rPr>
              <a:t>out</a:t>
            </a:r>
            <a:r>
              <a:rPr b="1" lang="en" sz="1600" spc="-1" strike="noStrike">
                <a:solidFill>
                  <a:srgbClr val="a9b7c6"/>
                </a:solidFill>
                <a:latin typeface="Courier New"/>
                <a:ea typeface="Courier New"/>
              </a:rPr>
              <a:t>.println(“Per:”  + s.per)</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a:p>
            <a:pPr marL="457200" indent="0">
              <a:lnSpc>
                <a:spcPct val="100000"/>
              </a:lnSpc>
              <a:buNone/>
              <a:tabLst>
                <a:tab algn="l" pos="0"/>
              </a:tabLst>
            </a:pPr>
            <a:endParaRPr b="0" lang="en-IN" sz="1600" spc="-1" strike="noStrike">
              <a:solidFill>
                <a:srgbClr val="000000"/>
              </a:solidFill>
              <a:latin typeface="Arial"/>
            </a:endParaRPr>
          </a:p>
          <a:p>
            <a:pPr marL="457200" indent="0">
              <a:lnSpc>
                <a:spcPct val="100000"/>
              </a:lnSpc>
              <a:buNone/>
              <a:tabLst>
                <a:tab algn="l" pos="0"/>
              </a:tabLst>
            </a:pPr>
            <a:endParaRPr b="0" lang="en-IN" sz="1600" spc="-1" strike="noStrike">
              <a:solidFill>
                <a:srgbClr val="000000"/>
              </a:solidFill>
              <a:latin typeface="Arial"/>
            </a:endParaRPr>
          </a:p>
          <a:p>
            <a:pPr marL="457200" indent="0">
              <a:lnSpc>
                <a:spcPct val="100000"/>
              </a:lnSpc>
              <a:buNone/>
              <a:tabLst>
                <a:tab algn="l" pos="0"/>
              </a:tabLst>
            </a:pPr>
            <a:endParaRPr b="0" lang="en-IN" sz="2200" spc="-1" strike="noStrike">
              <a:solidFill>
                <a:srgbClr val="000000"/>
              </a:solidFill>
              <a:latin typeface="Arial"/>
            </a:endParaRPr>
          </a:p>
        </p:txBody>
      </p:sp>
      <p:sp>
        <p:nvSpPr>
          <p:cNvPr id="375" name="PlaceHolder 2"/>
          <p:cNvSpPr>
            <a:spLocks noGrp="1"/>
          </p:cNvSpPr>
          <p:nvPr>
            <p:ph type="title"/>
          </p:nvPr>
        </p:nvSpPr>
        <p:spPr>
          <a:xfrm>
            <a:off x="1319400" y="243000"/>
            <a:ext cx="6145920" cy="50184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ff0000"/>
                </a:solidFill>
                <a:latin typeface="Livvic Medium"/>
                <a:ea typeface="Livvic Medium"/>
              </a:rPr>
              <a:t>Driver Class</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65" dur="indefinite" restart="never" nodeType="tmRoot">
          <p:childTnLst>
            <p:seq>
              <p:cTn id="466" dur="indefinite" nodeType="mainSeq">
                <p:childTnLst>
                  <p:par>
                    <p:cTn id="467" fill="hold">
                      <p:stCondLst>
                        <p:cond delay="indefinite"/>
                      </p:stCondLst>
                      <p:childTnLst>
                        <p:par>
                          <p:cTn id="468" fill="hold">
                            <p:stCondLst>
                              <p:cond delay="0"/>
                            </p:stCondLst>
                            <p:childTnLst>
                              <p:par>
                                <p:cTn id="469" nodeType="clickEffect" fill="hold" presetClass="entr" presetID="10">
                                  <p:stCondLst>
                                    <p:cond delay="0"/>
                                  </p:stCondLst>
                                  <p:childTnLst>
                                    <p:set>
                                      <p:cBhvr>
                                        <p:cTn id="470" dur="1" fill="hold">
                                          <p:stCondLst>
                                            <p:cond delay="0"/>
                                          </p:stCondLst>
                                        </p:cTn>
                                        <p:tgtEl>
                                          <p:spTgt spid="374"/>
                                        </p:tgtEl>
                                        <p:attrNameLst>
                                          <p:attrName>style.visibility</p:attrName>
                                        </p:attrNameLst>
                                      </p:cBhvr>
                                      <p:to>
                                        <p:strVal val="visible"/>
                                      </p:to>
                                    </p:set>
                                    <p:animEffect filter="fade" transition="in">
                                      <p:cBhvr additive="repl">
                                        <p:cTn id="471"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p:nvPr>
        </p:nvSpPr>
        <p:spPr>
          <a:xfrm>
            <a:off x="1393560" y="933840"/>
            <a:ext cx="6752520" cy="372096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1" lang="en" sz="1800" spc="-1" strike="noStrike">
                <a:solidFill>
                  <a:srgbClr val="cc7832"/>
                </a:solidFill>
                <a:latin typeface="Courier New"/>
                <a:ea typeface="Courier New"/>
              </a:rPr>
              <a:t>class </a:t>
            </a:r>
            <a:r>
              <a:rPr b="1" lang="en" sz="1800" spc="-1" strike="noStrike">
                <a:solidFill>
                  <a:srgbClr val="a9b7c6"/>
                </a:solidFill>
                <a:latin typeface="Courier New"/>
                <a:ea typeface="Courier New"/>
              </a:rPr>
              <a:t>Student{</a:t>
            </a:r>
            <a:endParaRPr b="0" lang="en-IN" sz="1800" spc="-1" strike="noStrike">
              <a:solidFill>
                <a:srgbClr val="000000"/>
              </a:solidFill>
              <a:latin typeface="Arial"/>
            </a:endParaRPr>
          </a:p>
          <a:p>
            <a:pPr indent="0">
              <a:lnSpc>
                <a:spcPct val="100000"/>
              </a:lnSpc>
              <a:buNone/>
              <a:tabLst>
                <a:tab algn="l" pos="0"/>
              </a:tabLst>
            </a:pP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a9b7c6"/>
                </a:solidFill>
                <a:latin typeface="Courier New"/>
                <a:ea typeface="Courier New"/>
              </a:rPr>
              <a:t>   </a:t>
            </a:r>
            <a:r>
              <a:rPr b="1" lang="en" sz="1800" spc="-1" strike="noStrike">
                <a:solidFill>
                  <a:srgbClr val="cc7832"/>
                </a:solidFill>
                <a:latin typeface="Courier New"/>
                <a:ea typeface="Courier New"/>
              </a:rPr>
              <a:t>private int </a:t>
            </a:r>
            <a:r>
              <a:rPr b="1" lang="en" sz="1800" spc="-1" strike="noStrike">
                <a:solidFill>
                  <a:srgbClr val="9876aa"/>
                </a:solidFill>
                <a:latin typeface="Courier New"/>
                <a:ea typeface="Courier New"/>
              </a:rPr>
              <a:t>roll</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cc7832"/>
                </a:solidFill>
                <a:latin typeface="Courier New"/>
                <a:ea typeface="Courier New"/>
              </a:rPr>
              <a:t>   </a:t>
            </a:r>
            <a:r>
              <a:rPr b="1" lang="en" sz="1800" spc="-1" strike="noStrike">
                <a:solidFill>
                  <a:srgbClr val="cc7832"/>
                </a:solidFill>
                <a:latin typeface="Courier New"/>
                <a:ea typeface="Courier New"/>
              </a:rPr>
              <a:t>private </a:t>
            </a:r>
            <a:r>
              <a:rPr b="1" lang="en" sz="1800" spc="-1" strike="noStrike">
                <a:solidFill>
                  <a:srgbClr val="a9b7c6"/>
                </a:solidFill>
                <a:latin typeface="Courier New"/>
                <a:ea typeface="Courier New"/>
              </a:rPr>
              <a:t>String </a:t>
            </a:r>
            <a:r>
              <a:rPr b="1" lang="en" sz="1800" spc="-1" strike="noStrike">
                <a:solidFill>
                  <a:srgbClr val="9876aa"/>
                </a:solidFill>
                <a:latin typeface="Courier New"/>
                <a:ea typeface="Courier New"/>
              </a:rPr>
              <a:t>name</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r>
              <a:rPr b="1" lang="en" sz="1800" spc="-1" strike="noStrike">
                <a:solidFill>
                  <a:srgbClr val="cc7832"/>
                </a:solidFill>
                <a:latin typeface="Courier New"/>
                <a:ea typeface="Courier New"/>
              </a:rPr>
              <a:t>   </a:t>
            </a:r>
            <a:r>
              <a:rPr b="1" lang="en" sz="1800" spc="-1" strike="noStrike">
                <a:solidFill>
                  <a:srgbClr val="cc7832"/>
                </a:solidFill>
                <a:latin typeface="Courier New"/>
                <a:ea typeface="Courier New"/>
              </a:rPr>
              <a:t>private double </a:t>
            </a:r>
            <a:r>
              <a:rPr b="1" lang="en" sz="1800" spc="-1" strike="noStrike">
                <a:solidFill>
                  <a:srgbClr val="9876aa"/>
                </a:solidFill>
                <a:latin typeface="Courier New"/>
                <a:ea typeface="Courier New"/>
              </a:rPr>
              <a:t>per</a:t>
            </a:r>
            <a:r>
              <a:rPr b="1" lang="en" sz="1800" spc="-1" strike="noStrike">
                <a:solidFill>
                  <a:srgbClr val="cc7832"/>
                </a:solidFill>
                <a:latin typeface="Courier New"/>
                <a:ea typeface="Courier New"/>
              </a:rPr>
              <a:t>;</a:t>
            </a:r>
            <a:endParaRPr b="0" lang="en-IN" sz="1800" spc="-1" strike="noStrike">
              <a:solidFill>
                <a:srgbClr val="000000"/>
              </a:solidFill>
              <a:latin typeface="Arial"/>
            </a:endParaRPr>
          </a:p>
          <a:p>
            <a:pPr indent="0">
              <a:lnSpc>
                <a:spcPct val="100000"/>
              </a:lnSpc>
              <a:buNone/>
              <a:tabLst>
                <a:tab algn="l" pos="0"/>
              </a:tabLst>
            </a:pPr>
            <a:endParaRPr b="0" lang="en-IN" sz="1800" spc="-1" strike="noStrike">
              <a:solidFill>
                <a:srgbClr val="000000"/>
              </a:solidFill>
              <a:latin typeface="Arial"/>
            </a:endParaRPr>
          </a:p>
          <a:p>
            <a:pPr indent="0">
              <a:lnSpc>
                <a:spcPct val="100000"/>
              </a:lnSpc>
              <a:buNone/>
              <a:tabLst>
                <a:tab algn="l" pos="0"/>
              </a:tabLst>
            </a:pPr>
            <a:endParaRPr b="0" lang="en-IN" sz="1800" spc="-1" strike="noStrike">
              <a:solidFill>
                <a:srgbClr val="000000"/>
              </a:solidFill>
              <a:latin typeface="Arial"/>
            </a:endParaRPr>
          </a:p>
          <a:p>
            <a:pPr indent="0">
              <a:lnSpc>
                <a:spcPct val="100000"/>
              </a:lnSpc>
              <a:buNone/>
              <a:tabLst>
                <a:tab algn="l" pos="0"/>
              </a:tabLst>
            </a:pPr>
            <a:r>
              <a:rPr b="1" lang="en" sz="1600" spc="-1" strike="noStrike">
                <a:solidFill>
                  <a:srgbClr val="cc7832"/>
                </a:solidFill>
                <a:latin typeface="Courier New"/>
                <a:ea typeface="Courier New"/>
              </a:rPr>
              <a:t>public void </a:t>
            </a:r>
            <a:r>
              <a:rPr b="1" lang="en" sz="1600" spc="-1" strike="noStrike">
                <a:solidFill>
                  <a:srgbClr val="a9b7c6"/>
                </a:solidFill>
                <a:latin typeface="Courier New"/>
                <a:ea typeface="Courier New"/>
              </a:rPr>
              <a:t>setData(</a:t>
            </a:r>
            <a:r>
              <a:rPr b="1" lang="en" sz="1400" spc="-1" strike="noStrike">
                <a:solidFill>
                  <a:srgbClr val="a9b7c6"/>
                </a:solidFill>
                <a:latin typeface="Courier New"/>
                <a:ea typeface="Courier New"/>
              </a:rPr>
              <a:t>int r, String n, double p</a:t>
            </a: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1" lang="en" sz="1600" spc="-1" strike="noStrike">
                <a:solidFill>
                  <a:srgbClr val="a9b7c6"/>
                </a:solidFill>
                <a:latin typeface="Courier New"/>
                <a:ea typeface="Courier New"/>
              </a:rPr>
              <a:t>    </a:t>
            </a:r>
            <a:r>
              <a:rPr b="1" lang="en" sz="1600" spc="-1" strike="noStrike">
                <a:solidFill>
                  <a:srgbClr val="a9b7c6"/>
                </a:solidFill>
                <a:latin typeface="Courier New"/>
                <a:ea typeface="Courier New"/>
              </a:rPr>
              <a:t>roll=</a:t>
            </a:r>
            <a:r>
              <a:rPr b="1" lang="en" sz="1600" spc="-1" strike="noStrike">
                <a:solidFill>
                  <a:srgbClr val="6897bb"/>
                </a:solidFill>
                <a:latin typeface="Courier New"/>
                <a:ea typeface="Courier New"/>
              </a:rPr>
              <a:t>r</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1" lang="en" sz="1600" spc="-1" strike="noStrike">
                <a:solidFill>
                  <a:srgbClr val="cc7832"/>
                </a:solidFill>
                <a:latin typeface="Courier New"/>
                <a:ea typeface="Courier New"/>
              </a:rPr>
              <a:t>    </a:t>
            </a:r>
            <a:r>
              <a:rPr b="1" lang="en" sz="1600" spc="-1" strike="noStrike">
                <a:solidFill>
                  <a:srgbClr val="a9b7c6"/>
                </a:solidFill>
                <a:latin typeface="Courier New"/>
                <a:ea typeface="Courier New"/>
              </a:rPr>
              <a:t>name=n</a:t>
            </a:r>
            <a:r>
              <a:rPr b="1" lang="en" sz="1600" spc="-1" strike="noStrike">
                <a:solidFill>
                  <a:srgbClr val="b45f06"/>
                </a:solidFill>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1" lang="en" sz="1600" spc="-1" strike="noStrike">
                <a:solidFill>
                  <a:srgbClr val="a9b7c6"/>
                </a:solidFill>
                <a:latin typeface="Courier New"/>
                <a:ea typeface="Courier New"/>
              </a:rPr>
              <a:t>    </a:t>
            </a:r>
            <a:r>
              <a:rPr b="1" lang="en" sz="1600" spc="-1" strike="noStrike">
                <a:solidFill>
                  <a:srgbClr val="a9b7c6"/>
                </a:solidFill>
                <a:latin typeface="Courier New"/>
                <a:ea typeface="Courier New"/>
              </a:rPr>
              <a:t>per=</a:t>
            </a:r>
            <a:r>
              <a:rPr b="1" lang="en" sz="1600" spc="-1" strike="noStrike">
                <a:solidFill>
                  <a:srgbClr val="6897bb"/>
                </a:solidFill>
                <a:latin typeface="Courier New"/>
                <a:ea typeface="Courier New"/>
              </a:rPr>
              <a:t>p</a:t>
            </a:r>
            <a:r>
              <a:rPr b="1" lang="en" sz="1600" spc="-1" strike="noStrike">
                <a:solidFill>
                  <a:srgbClr val="cc7832"/>
                </a:solidFill>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1" lang="en" sz="1600" spc="-1" strike="noStrike">
                <a:solidFill>
                  <a:srgbClr val="a9b7c6"/>
                </a:solidFill>
                <a:latin typeface="Courier New"/>
                <a:ea typeface="Courier New"/>
              </a:rPr>
              <a:t>}</a:t>
            </a:r>
            <a:endParaRPr b="0" lang="en-IN" sz="1600" spc="-1" strike="noStrike">
              <a:solidFill>
                <a:srgbClr val="000000"/>
              </a:solidFill>
              <a:latin typeface="Arial"/>
            </a:endParaRPr>
          </a:p>
        </p:txBody>
      </p:sp>
      <p:sp>
        <p:nvSpPr>
          <p:cNvPr id="377" name="PlaceHolder 2"/>
          <p:cNvSpPr>
            <a:spLocks noGrp="1"/>
          </p:cNvSpPr>
          <p:nvPr>
            <p:ph type="title"/>
          </p:nvPr>
        </p:nvSpPr>
        <p:spPr>
          <a:xfrm>
            <a:off x="1393560" y="239760"/>
            <a:ext cx="6145920" cy="50688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b45f06"/>
                </a:solidFill>
                <a:latin typeface="Livvic Medium"/>
                <a:ea typeface="Livvic Medium"/>
              </a:rPr>
              <a:t>Correction In Previous Code</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2" dur="indefinite" restart="never" nodeType="tmRoot">
          <p:childTnLst>
            <p:seq>
              <p:cTn id="473" dur="indefinite" nodeType="mainSeq">
                <p:childTnLst>
                  <p:par>
                    <p:cTn id="474" fill="hold">
                      <p:stCondLst>
                        <p:cond delay="indefinite"/>
                      </p:stCondLst>
                      <p:childTnLst>
                        <p:par>
                          <p:cTn id="475" fill="hold">
                            <p:stCondLst>
                              <p:cond delay="0"/>
                            </p:stCondLst>
                            <p:childTnLst>
                              <p:par>
                                <p:cTn id="476" nodeType="clickEffect" fill="hold" presetClass="entr" presetID="10">
                                  <p:stCondLst>
                                    <p:cond delay="0"/>
                                  </p:stCondLst>
                                  <p:childTnLst>
                                    <p:set>
                                      <p:cBhvr>
                                        <p:cTn id="477" dur="1" fill="hold">
                                          <p:stCondLst>
                                            <p:cond delay="0"/>
                                          </p:stCondLst>
                                        </p:cTn>
                                        <p:tgtEl>
                                          <p:spTgt spid="376"/>
                                        </p:tgtEl>
                                        <p:attrNameLst>
                                          <p:attrName>style.visibility</p:attrName>
                                        </p:attrNameLst>
                                      </p:cBhvr>
                                      <p:to>
                                        <p:strVal val="visible"/>
                                      </p:to>
                                    </p:set>
                                    <p:animEffect filter="fade" transition="in">
                                      <p:cBhvr additive="repl">
                                        <p:cTn id="478"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p:nvPr>
        </p:nvSpPr>
        <p:spPr>
          <a:xfrm>
            <a:off x="1393560" y="933840"/>
            <a:ext cx="6752520" cy="372096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cc7832"/>
                </a:solidFill>
                <a:latin typeface="Courier New"/>
                <a:ea typeface="Courier New"/>
              </a:rPr>
              <a:t>public void </a:t>
            </a:r>
            <a:r>
              <a:rPr b="1" lang="en" sz="1700" spc="-1" strike="noStrike">
                <a:solidFill>
                  <a:srgbClr val="a9b7c6"/>
                </a:solidFill>
                <a:latin typeface="Courier New"/>
                <a:ea typeface="Courier New"/>
              </a:rPr>
              <a:t>showData( ) {</a:t>
            </a: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a9b7c6"/>
                </a:solidFill>
                <a:latin typeface="Courier New"/>
                <a:ea typeface="Courier New"/>
              </a:rPr>
              <a:t>    </a:t>
            </a:r>
            <a:r>
              <a:rPr b="1" lang="en" sz="1700" spc="-1" strike="noStrike">
                <a:solidFill>
                  <a:srgbClr val="a9b7c6"/>
                </a:solidFill>
                <a:latin typeface="Courier New"/>
                <a:ea typeface="Courier New"/>
              </a:rPr>
              <a:t>System.out.println(“Roll no is ”   +roll)</a:t>
            </a:r>
            <a:r>
              <a:rPr b="1" lang="en" sz="1700" spc="-1" strike="noStrike">
                <a:solidFill>
                  <a:srgbClr val="cc7832"/>
                </a:solidFill>
                <a:latin typeface="Courier New"/>
                <a:ea typeface="Courier New"/>
              </a:rPr>
              <a:t>;</a:t>
            </a: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cc7832"/>
                </a:solidFill>
                <a:latin typeface="Courier New"/>
                <a:ea typeface="Courier New"/>
              </a:rPr>
              <a:t>    </a:t>
            </a:r>
            <a:r>
              <a:rPr b="1" lang="en" sz="1700" spc="-1" strike="noStrike">
                <a:solidFill>
                  <a:srgbClr val="a9b7c6"/>
                </a:solidFill>
                <a:latin typeface="Courier New"/>
                <a:ea typeface="Courier New"/>
              </a:rPr>
              <a:t>System.out.println(“Name is ”     +name)</a:t>
            </a:r>
            <a:r>
              <a:rPr b="1" lang="en" sz="1700" spc="-1" strike="noStrike">
                <a:solidFill>
                  <a:srgbClr val="cc7832"/>
                </a:solidFill>
                <a:latin typeface="Courier New"/>
                <a:ea typeface="Courier New"/>
              </a:rPr>
              <a:t>;             </a:t>
            </a:r>
            <a:r>
              <a:rPr b="1" lang="en" sz="1700" spc="-1" strike="noStrike">
                <a:solidFill>
                  <a:srgbClr val="a9b7c6"/>
                </a:solidFill>
                <a:latin typeface="Courier New"/>
                <a:ea typeface="Courier New"/>
              </a:rPr>
              <a:t>           </a:t>
            </a: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a9b7c6"/>
                </a:solidFill>
                <a:latin typeface="Courier New"/>
                <a:ea typeface="Courier New"/>
              </a:rPr>
              <a:t>    </a:t>
            </a:r>
            <a:r>
              <a:rPr b="1" lang="en" sz="1700" spc="-1" strike="noStrike">
                <a:solidFill>
                  <a:srgbClr val="a9b7c6"/>
                </a:solidFill>
                <a:latin typeface="Courier New"/>
                <a:ea typeface="Courier New"/>
              </a:rPr>
              <a:t>System.out.println(“Percentage is ”+per)</a:t>
            </a:r>
            <a:r>
              <a:rPr b="1" lang="en" sz="1700" spc="-1" strike="noStrike">
                <a:solidFill>
                  <a:srgbClr val="cc7832"/>
                </a:solidFill>
                <a:latin typeface="Courier New"/>
                <a:ea typeface="Courier New"/>
              </a:rPr>
              <a:t>;</a:t>
            </a: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cc7832"/>
                </a:solidFill>
                <a:latin typeface="Courier New"/>
                <a:ea typeface="Courier New"/>
              </a:rPr>
              <a:t>  </a:t>
            </a:r>
            <a:r>
              <a:rPr b="1" lang="en" sz="1700" spc="-1" strike="noStrike">
                <a:solidFill>
                  <a:srgbClr val="a9b7c6"/>
                </a:solidFill>
                <a:latin typeface="Courier New"/>
                <a:ea typeface="Courier New"/>
              </a:rPr>
              <a:t>}</a:t>
            </a: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r>
              <a:rPr b="1" lang="en" sz="1700" spc="-1" strike="noStrike">
                <a:solidFill>
                  <a:srgbClr val="a9b7c6"/>
                </a:solidFill>
                <a:latin typeface="Courier New"/>
                <a:ea typeface="Courier New"/>
              </a:rPr>
              <a:t>}</a:t>
            </a: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a:p>
            <a:pPr indent="0">
              <a:lnSpc>
                <a:spcPct val="100000"/>
              </a:lnSpc>
              <a:buNone/>
              <a:tabLst>
                <a:tab algn="l" pos="0"/>
              </a:tabLst>
            </a:pPr>
            <a:endParaRPr b="0" lang="en-IN" sz="2500" spc="-1" strike="noStrike">
              <a:solidFill>
                <a:srgbClr val="000000"/>
              </a:solidFill>
              <a:latin typeface="Arial"/>
            </a:endParaRPr>
          </a:p>
        </p:txBody>
      </p:sp>
      <p:sp>
        <p:nvSpPr>
          <p:cNvPr id="379" name="PlaceHolder 2"/>
          <p:cNvSpPr>
            <a:spLocks noGrp="1"/>
          </p:cNvSpPr>
          <p:nvPr>
            <p:ph type="title"/>
          </p:nvPr>
        </p:nvSpPr>
        <p:spPr>
          <a:xfrm>
            <a:off x="1393560" y="239760"/>
            <a:ext cx="6145920" cy="49248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b45f06"/>
                </a:solidFill>
                <a:latin typeface="Livvic Medium"/>
                <a:ea typeface="Livvic Medium"/>
              </a:rPr>
              <a:t>Correction In Previous Code</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9" dur="indefinite" restart="never" nodeType="tmRoot">
          <p:childTnLst>
            <p:seq>
              <p:cTn id="480" dur="indefinite" nodeType="mainSeq">
                <p:childTnLst>
                  <p:par>
                    <p:cTn id="481" fill="hold">
                      <p:stCondLst>
                        <p:cond delay="indefinite"/>
                      </p:stCondLst>
                      <p:childTnLst>
                        <p:par>
                          <p:cTn id="482" fill="hold">
                            <p:stCondLst>
                              <p:cond delay="0"/>
                            </p:stCondLst>
                            <p:childTnLst>
                              <p:par>
                                <p:cTn id="483" nodeType="clickEffect" fill="hold" presetClass="entr" presetID="10">
                                  <p:stCondLst>
                                    <p:cond delay="0"/>
                                  </p:stCondLst>
                                  <p:childTnLst>
                                    <p:set>
                                      <p:cBhvr>
                                        <p:cTn id="484" dur="1" fill="hold">
                                          <p:stCondLst>
                                            <p:cond delay="0"/>
                                          </p:stCondLst>
                                        </p:cTn>
                                        <p:tgtEl>
                                          <p:spTgt spid="378"/>
                                        </p:tgtEl>
                                        <p:attrNameLst>
                                          <p:attrName>style.visibility</p:attrName>
                                        </p:attrNameLst>
                                      </p:cBhvr>
                                      <p:to>
                                        <p:strVal val="visible"/>
                                      </p:to>
                                    </p:set>
                                    <p:animEffect filter="fade" transition="in">
                                      <p:cBhvr additive="repl">
                                        <p:cTn id="485"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p:nvPr>
        </p:nvSpPr>
        <p:spPr>
          <a:xfrm>
            <a:off x="1393560" y="1010160"/>
            <a:ext cx="6752520" cy="372096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1" lang="en" sz="1900" spc="-1" strike="noStrike">
                <a:solidFill>
                  <a:srgbClr val="cc7832"/>
                </a:solidFill>
                <a:latin typeface="Courier New"/>
                <a:ea typeface="Courier New"/>
              </a:rPr>
              <a:t>class </a:t>
            </a:r>
            <a:r>
              <a:rPr b="1" lang="en" sz="1900" spc="-1" strike="noStrike">
                <a:solidFill>
                  <a:srgbClr val="a9b7c6"/>
                </a:solidFill>
                <a:latin typeface="Courier New"/>
                <a:ea typeface="Courier New"/>
              </a:rPr>
              <a:t>UseStudent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a9b7c6"/>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a9b7c6"/>
                </a:solidFill>
                <a:latin typeface="Courier New"/>
                <a:ea typeface="Courier New"/>
              </a:rPr>
              <a:t>   </a:t>
            </a:r>
            <a:r>
              <a:rPr b="1" lang="en" sz="1900" spc="-1" strike="noStrike">
                <a:solidFill>
                  <a:srgbClr val="cc7832"/>
                </a:solidFill>
                <a:latin typeface="Courier New"/>
                <a:ea typeface="Courier New"/>
              </a:rPr>
              <a:t>public static void </a:t>
            </a:r>
            <a:r>
              <a:rPr b="1" lang="en" sz="1900" spc="-1" strike="noStrike">
                <a:solidFill>
                  <a:srgbClr val="ffc66d"/>
                </a:solidFill>
                <a:latin typeface="Courier New"/>
                <a:ea typeface="Courier New"/>
              </a:rPr>
              <a:t>main</a:t>
            </a:r>
            <a:r>
              <a:rPr b="1" lang="en" sz="1900" spc="-1" strike="noStrike">
                <a:solidFill>
                  <a:srgbClr val="a9b7c6"/>
                </a:solidFill>
                <a:latin typeface="Courier New"/>
                <a:ea typeface="Courier New"/>
              </a:rPr>
              <a:t>(String [] args)</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a9b7c6"/>
                </a:solidFill>
                <a:latin typeface="Courier New"/>
                <a:ea typeface="Courier New"/>
              </a:rPr>
              <a:t>   </a:t>
            </a:r>
            <a:r>
              <a:rPr b="1" lang="en" sz="1900" spc="-1" strike="noStrike">
                <a:solidFill>
                  <a:srgbClr val="a9b7c6"/>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a9b7c6"/>
                </a:solidFill>
                <a:latin typeface="Courier New"/>
                <a:ea typeface="Courier New"/>
              </a:rPr>
              <a:t>       </a:t>
            </a:r>
            <a:r>
              <a:rPr b="1" lang="en" sz="1900" spc="-1" strike="noStrike">
                <a:solidFill>
                  <a:srgbClr val="a9b7c6"/>
                </a:solidFill>
                <a:latin typeface="Courier New"/>
                <a:ea typeface="Courier New"/>
              </a:rPr>
              <a:t>Student s</a:t>
            </a:r>
            <a:r>
              <a:rPr b="1" lang="en" sz="1900" spc="-1" strike="noStrike">
                <a:solidFill>
                  <a:srgbClr val="cc7832"/>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cc7832"/>
                </a:solidFill>
                <a:latin typeface="Courier New"/>
                <a:ea typeface="Courier New"/>
              </a:rPr>
              <a:t>       </a:t>
            </a:r>
            <a:r>
              <a:rPr b="1" lang="en" sz="1900" spc="-1" strike="noStrike">
                <a:solidFill>
                  <a:srgbClr val="a9b7c6"/>
                </a:solidFill>
                <a:latin typeface="Courier New"/>
                <a:ea typeface="Courier New"/>
              </a:rPr>
              <a:t>s=</a:t>
            </a:r>
            <a:r>
              <a:rPr b="1" lang="en" sz="1900" spc="-1" strike="noStrike">
                <a:solidFill>
                  <a:srgbClr val="cc7832"/>
                </a:solidFill>
                <a:latin typeface="Courier New"/>
                <a:ea typeface="Courier New"/>
              </a:rPr>
              <a:t>new </a:t>
            </a:r>
            <a:r>
              <a:rPr b="1" lang="en" sz="1900" spc="-1" strike="noStrike">
                <a:solidFill>
                  <a:srgbClr val="a9b7c6"/>
                </a:solidFill>
                <a:latin typeface="Courier New"/>
                <a:ea typeface="Courier New"/>
              </a:rPr>
              <a:t>Student()</a:t>
            </a:r>
            <a:r>
              <a:rPr b="1" lang="en" sz="1900" spc="-1" strike="noStrike">
                <a:solidFill>
                  <a:srgbClr val="cc7832"/>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cc7832"/>
                </a:solidFill>
                <a:latin typeface="Courier New"/>
                <a:ea typeface="Courier New"/>
              </a:rPr>
              <a:t>       </a:t>
            </a:r>
            <a:r>
              <a:rPr b="1" lang="en" sz="1900" spc="-1" strike="noStrike">
                <a:solidFill>
                  <a:srgbClr val="a9b7c6"/>
                </a:solidFill>
                <a:latin typeface="Courier New"/>
                <a:ea typeface="Courier New"/>
              </a:rPr>
              <a:t>s.setData(</a:t>
            </a:r>
            <a:r>
              <a:rPr b="1" lang="en" sz="1900" spc="-1" strike="noStrike">
                <a:solidFill>
                  <a:srgbClr val="6897bb"/>
                </a:solidFill>
                <a:latin typeface="Courier New"/>
                <a:ea typeface="Courier New"/>
              </a:rPr>
              <a:t>101</a:t>
            </a:r>
            <a:r>
              <a:rPr b="1" lang="en" sz="1900" spc="-1" strike="noStrike">
                <a:solidFill>
                  <a:srgbClr val="cc7832"/>
                </a:solidFill>
                <a:latin typeface="Courier New"/>
                <a:ea typeface="Courier New"/>
              </a:rPr>
              <a:t>, </a:t>
            </a:r>
            <a:r>
              <a:rPr b="1" lang="en" sz="1900" spc="-1" strike="noStrike">
                <a:solidFill>
                  <a:srgbClr val="a9b7c6"/>
                </a:solidFill>
                <a:latin typeface="Courier New"/>
                <a:ea typeface="Courier New"/>
              </a:rPr>
              <a:t>“Amit”</a:t>
            </a:r>
            <a:r>
              <a:rPr b="1" lang="en" sz="1900" spc="-1" strike="noStrike">
                <a:solidFill>
                  <a:srgbClr val="cc7832"/>
                </a:solidFill>
                <a:latin typeface="Courier New"/>
                <a:ea typeface="Courier New"/>
              </a:rPr>
              <a:t>, </a:t>
            </a:r>
            <a:r>
              <a:rPr b="1" lang="en" sz="1900" spc="-1" strike="noStrike">
                <a:solidFill>
                  <a:srgbClr val="6897bb"/>
                </a:solidFill>
                <a:latin typeface="Courier New"/>
                <a:ea typeface="Courier New"/>
              </a:rPr>
              <a:t>82.9</a:t>
            </a:r>
            <a:r>
              <a:rPr b="1" lang="en" sz="1900" spc="-1" strike="noStrike">
                <a:solidFill>
                  <a:srgbClr val="a9b7c6"/>
                </a:solidFill>
                <a:latin typeface="Courier New"/>
                <a:ea typeface="Courier New"/>
              </a:rPr>
              <a:t>)</a:t>
            </a:r>
            <a:r>
              <a:rPr b="1" lang="en" sz="1900" spc="-1" strike="noStrike">
                <a:solidFill>
                  <a:srgbClr val="cc7832"/>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cc7832"/>
                </a:solidFill>
                <a:latin typeface="Courier New"/>
                <a:ea typeface="Courier New"/>
              </a:rPr>
              <a:t>       </a:t>
            </a:r>
            <a:r>
              <a:rPr b="1" lang="en" sz="1900" spc="-1" strike="noStrike">
                <a:solidFill>
                  <a:srgbClr val="a9b7c6"/>
                </a:solidFill>
                <a:latin typeface="Courier New"/>
                <a:ea typeface="Courier New"/>
              </a:rPr>
              <a:t>s.showData()</a:t>
            </a:r>
            <a:r>
              <a:rPr b="1" lang="en" sz="1900" spc="-1" strike="noStrike">
                <a:solidFill>
                  <a:srgbClr val="cc7832"/>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cc7832"/>
                </a:solidFill>
                <a:latin typeface="Courier New"/>
                <a:ea typeface="Courier New"/>
              </a:rPr>
              <a:t>   </a:t>
            </a:r>
            <a:r>
              <a:rPr b="1" lang="en" sz="1900" spc="-1" strike="noStrike">
                <a:solidFill>
                  <a:srgbClr val="a9b7c6"/>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r>
              <a:rPr b="1" lang="en" sz="1900" spc="-1" strike="noStrike">
                <a:solidFill>
                  <a:srgbClr val="a9b7c6"/>
                </a:solidFill>
                <a:latin typeface="Courier New"/>
                <a:ea typeface="Courier New"/>
              </a:rPr>
              <a:t>}</a:t>
            </a:r>
            <a:endParaRPr b="0" lang="en-IN" sz="1900" spc="-1" strike="noStrike">
              <a:solidFill>
                <a:srgbClr val="000000"/>
              </a:solidFill>
              <a:latin typeface="Arial"/>
            </a:endParaRPr>
          </a:p>
          <a:p>
            <a:pPr indent="0">
              <a:lnSpc>
                <a:spcPct val="100000"/>
              </a:lnSpc>
              <a:buNone/>
              <a:tabLst>
                <a:tab algn="l" pos="0"/>
              </a:tabLst>
            </a:pPr>
            <a:endParaRPr b="0" lang="en-IN" sz="3000" spc="-1" strike="noStrike">
              <a:solidFill>
                <a:srgbClr val="000000"/>
              </a:solidFill>
              <a:latin typeface="Arial"/>
            </a:endParaRPr>
          </a:p>
        </p:txBody>
      </p:sp>
      <p:sp>
        <p:nvSpPr>
          <p:cNvPr id="381" name="PlaceHolder 2"/>
          <p:cNvSpPr>
            <a:spLocks noGrp="1"/>
          </p:cNvSpPr>
          <p:nvPr>
            <p:ph type="title"/>
          </p:nvPr>
        </p:nvSpPr>
        <p:spPr>
          <a:xfrm>
            <a:off x="1393560" y="230040"/>
            <a:ext cx="6145920" cy="50256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b45f06"/>
                </a:solidFill>
                <a:latin typeface="Livvic Medium"/>
                <a:ea typeface="Livvic Medium"/>
              </a:rPr>
              <a:t>Correction In Previous Code</a:t>
            </a:r>
            <a:endParaRPr b="0" lang="en-IN" sz="2800" spc="-1" strike="noStrike">
              <a:solidFill>
                <a:srgbClr val="000000"/>
              </a:solidFill>
              <a:latin typeface="Arial"/>
            </a:endParaRPr>
          </a:p>
          <a:p>
            <a:pPr indent="0" algn="ctr">
              <a:lnSpc>
                <a:spcPct val="80000"/>
              </a:lnSpc>
              <a:buNone/>
              <a:tabLst>
                <a:tab algn="l" pos="0"/>
              </a:tabLst>
            </a:pP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86" dur="indefinite" restart="never" nodeType="tmRoot">
          <p:childTnLst>
            <p:seq>
              <p:cTn id="487" dur="indefinite" nodeType="mainSeq">
                <p:childTnLst>
                  <p:par>
                    <p:cTn id="488" fill="hold">
                      <p:stCondLst>
                        <p:cond delay="indefinite"/>
                      </p:stCondLst>
                      <p:childTnLst>
                        <p:par>
                          <p:cTn id="489" fill="hold">
                            <p:stCondLst>
                              <p:cond delay="0"/>
                            </p:stCondLst>
                            <p:childTnLst>
                              <p:par>
                                <p:cTn id="490" nodeType="clickEffect" fill="hold" presetClass="entr" presetID="10">
                                  <p:stCondLst>
                                    <p:cond delay="0"/>
                                  </p:stCondLst>
                                  <p:childTnLst>
                                    <p:set>
                                      <p:cBhvr>
                                        <p:cTn id="491" dur="1" fill="hold">
                                          <p:stCondLst>
                                            <p:cond delay="0"/>
                                          </p:stCondLst>
                                        </p:cTn>
                                        <p:tgtEl>
                                          <p:spTgt spid="380"/>
                                        </p:tgtEl>
                                        <p:attrNameLst>
                                          <p:attrName>style.visibility</p:attrName>
                                        </p:attrNameLst>
                                      </p:cBhvr>
                                      <p:to>
                                        <p:strVal val="visible"/>
                                      </p:to>
                                    </p:set>
                                    <p:animEffect filter="fade" transition="in">
                                      <p:cBhvr additive="repl">
                                        <p:cTn id="492"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1393560" y="224280"/>
            <a:ext cx="6148800" cy="646200"/>
          </a:xfrm>
          <a:prstGeom prst="rect">
            <a:avLst/>
          </a:prstGeom>
          <a:noFill/>
          <a:ln w="0">
            <a:noFill/>
          </a:ln>
        </p:spPr>
        <p:txBody>
          <a:bodyPr lIns="91440" rIns="91440" tIns="91440" bIns="91440" anchor="t">
            <a:noAutofit/>
          </a:bodyPr>
          <a:p>
            <a:pPr indent="0" algn="ctr">
              <a:lnSpc>
                <a:spcPct val="80000"/>
              </a:lnSpc>
              <a:spcBef>
                <a:spcPts val="1199"/>
              </a:spcBef>
              <a:buNone/>
              <a:tabLst>
                <a:tab algn="l" pos="0"/>
              </a:tabLst>
            </a:pPr>
            <a:r>
              <a:rPr b="1" lang="en" sz="2800" spc="-1" strike="noStrike">
                <a:solidFill>
                  <a:srgbClr val="a61c00"/>
                </a:solidFill>
                <a:latin typeface="Livvic Medium"/>
                <a:ea typeface="Livvic Medium"/>
              </a:rPr>
              <a:t>Advantages </a:t>
            </a:r>
            <a:r>
              <a:rPr b="1" lang="en" sz="2800" spc="-1" strike="noStrike">
                <a:solidFill>
                  <a:srgbClr val="00ff00"/>
                </a:solidFill>
                <a:latin typeface="Livvic Medium"/>
                <a:ea typeface="Livvic Medium"/>
              </a:rPr>
              <a:t>Of</a:t>
            </a:r>
            <a:r>
              <a:rPr b="1" lang="en" sz="2800" spc="-1" strike="noStrike">
                <a:solidFill>
                  <a:srgbClr val="1155cc"/>
                </a:solidFill>
                <a:latin typeface="Livvic Medium"/>
                <a:ea typeface="Livvic Medium"/>
              </a:rPr>
              <a:t> Encapsulation</a:t>
            </a:r>
            <a:endParaRPr b="0" lang="en-IN" sz="2800" spc="-1" strike="noStrike">
              <a:solidFill>
                <a:srgbClr val="000000"/>
              </a:solidFill>
              <a:latin typeface="Arial"/>
            </a:endParaRPr>
          </a:p>
          <a:p>
            <a:pPr indent="0" algn="ctr">
              <a:lnSpc>
                <a:spcPct val="80000"/>
              </a:lnSpc>
              <a:buNone/>
              <a:tabLst>
                <a:tab algn="l" pos="0"/>
              </a:tabLst>
            </a:pPr>
            <a:endParaRPr b="0" lang="en-IN" sz="2800" spc="-1" strike="noStrike">
              <a:solidFill>
                <a:srgbClr val="000000"/>
              </a:solidFill>
              <a:latin typeface="Arial"/>
            </a:endParaRPr>
          </a:p>
        </p:txBody>
      </p:sp>
      <p:pic>
        <p:nvPicPr>
          <p:cNvPr id="383" name="Google Shape;585;p79" descr=""/>
          <p:cNvPicPr/>
          <p:nvPr/>
        </p:nvPicPr>
        <p:blipFill>
          <a:blip r:embed="rId1"/>
          <a:stretch/>
        </p:blipFill>
        <p:spPr>
          <a:xfrm>
            <a:off x="1393560" y="1135080"/>
            <a:ext cx="6637320" cy="3381120"/>
          </a:xfrm>
          <a:prstGeom prst="rect">
            <a:avLst/>
          </a:prstGeom>
          <a:ln w="0">
            <a:noFill/>
          </a:ln>
        </p:spPr>
      </p:pic>
    </p:spTree>
  </p:cSld>
  <mc:AlternateContent>
    <mc:Choice Requires="p14">
      <p:transition spd="slow" p14:dur="2000"/>
    </mc:Choice>
    <mc:Fallback>
      <p:transition spd="slow"/>
    </mc:Fallback>
  </mc:AlternateContent>
  <p:timing>
    <p:tnLst>
      <p:par>
        <p:cTn id="493" dur="indefinite" restart="never" nodeType="tmRoot">
          <p:childTnLst>
            <p:seq>
              <p:cTn id="494" dur="indefinite" nodeType="mainSeq">
                <p:childTnLst>
                  <p:par>
                    <p:cTn id="495" fill="hold">
                      <p:stCondLst>
                        <p:cond delay="indefinite"/>
                      </p:stCondLst>
                      <p:childTnLst>
                        <p:par>
                          <p:cTn id="496" fill="hold">
                            <p:stCondLst>
                              <p:cond delay="0"/>
                            </p:stCondLst>
                            <p:childTnLst>
                              <p:par>
                                <p:cTn id="497" nodeType="clickEffect" fill="hold" presetClass="entr" presetID="10">
                                  <p:stCondLst>
                                    <p:cond delay="0"/>
                                  </p:stCondLst>
                                  <p:childTnLst>
                                    <p:set>
                                      <p:cBhvr>
                                        <p:cTn id="498" dur="1" fill="hold">
                                          <p:stCondLst>
                                            <p:cond delay="0"/>
                                          </p:stCondLst>
                                        </p:cTn>
                                        <p:tgtEl>
                                          <p:spTgt spid="383"/>
                                        </p:tgtEl>
                                        <p:attrNameLst>
                                          <p:attrName>style.visibility</p:attrName>
                                        </p:attrNameLst>
                                      </p:cBhvr>
                                      <p:to>
                                        <p:strVal val="visible"/>
                                      </p:to>
                                    </p:set>
                                    <p:animEffect filter="fade" transition="in">
                                      <p:cBhvr additive="repl">
                                        <p:cTn id="499"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385"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Part-4</a:t>
            </a:r>
            <a:endParaRPr b="0" lang="en-IN" sz="4800" spc="-1" strike="noStrike">
              <a:solidFill>
                <a:srgbClr val="000000"/>
              </a:solidFill>
              <a:latin typeface="Arial"/>
            </a:endParaRPr>
          </a:p>
        </p:txBody>
      </p:sp>
      <p:pic>
        <p:nvPicPr>
          <p:cNvPr id="386" name="Google Shape;592;p80" descr=""/>
          <p:cNvPicPr/>
          <p:nvPr/>
        </p:nvPicPr>
        <p:blipFill>
          <a:blip r:embed="rId1">
            <a:alphaModFix amt="56000"/>
          </a:blip>
          <a:stretch/>
        </p:blipFill>
        <p:spPr>
          <a:xfrm rot="10800000">
            <a:off x="2800080" y="3751920"/>
            <a:ext cx="3543840" cy="216000"/>
          </a:xfrm>
          <a:prstGeom prst="rect">
            <a:avLst/>
          </a:prstGeom>
          <a:ln w="0">
            <a:noFill/>
          </a:ln>
        </p:spPr>
      </p:pic>
      <p:pic>
        <p:nvPicPr>
          <p:cNvPr id="387" name="Google Shape;593;p80" descr=""/>
          <p:cNvPicPr/>
          <p:nvPr/>
        </p:nvPicPr>
        <p:blipFill>
          <a:blip r:embed="rId2"/>
          <a:srcRect l="0" t="16974" r="8891" b="21017"/>
          <a:stretch/>
        </p:blipFill>
        <p:spPr>
          <a:xfrm rot="10800000">
            <a:off x="834120" y="1225440"/>
            <a:ext cx="2036520" cy="810000"/>
          </a:xfrm>
          <a:prstGeom prst="rect">
            <a:avLst/>
          </a:prstGeom>
          <a:ln w="0">
            <a:noFill/>
          </a:ln>
        </p:spPr>
      </p:pic>
      <p:pic>
        <p:nvPicPr>
          <p:cNvPr id="388" name="Google Shape;594;p80" descr=""/>
          <p:cNvPicPr/>
          <p:nvPr/>
        </p:nvPicPr>
        <p:blipFill>
          <a:blip r:embed="rId3"/>
          <a:srcRect l="0" t="16731" r="8891" b="18303"/>
          <a:stretch/>
        </p:blipFill>
        <p:spPr>
          <a:xfrm rot="10800000">
            <a:off x="834120" y="1738440"/>
            <a:ext cx="2036520" cy="845640"/>
          </a:xfrm>
          <a:prstGeom prst="rect">
            <a:avLst/>
          </a:prstGeom>
          <a:ln w="0">
            <a:noFill/>
          </a:ln>
        </p:spPr>
      </p:pic>
      <p:sp>
        <p:nvSpPr>
          <p:cNvPr id="389"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- 4</a:t>
            </a:r>
            <a:endParaRPr b="0" lang="en-IN" sz="1400" spc="-1" strike="noStrike">
              <a:solidFill>
                <a:srgbClr val="ffffff"/>
              </a:solidFill>
              <a:latin typeface="Arial"/>
            </a:endParaRPr>
          </a:p>
        </p:txBody>
      </p:sp>
      <p:sp>
        <p:nvSpPr>
          <p:cNvPr id="390" name="PlaceHolder 4"/>
          <p:cNvSpPr>
            <a:spLocks noGrp="1"/>
          </p:cNvSpPr>
          <p:nvPr>
            <p:ph type="subTitle"/>
          </p:nvPr>
        </p:nvSpPr>
        <p:spPr>
          <a:xfrm>
            <a:off x="1055160" y="1982160"/>
            <a:ext cx="139176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rgbClr val="595959"/>
                </a:solidFill>
                <a:latin typeface="Roboto Mono"/>
                <a:ea typeface="Roboto Mono"/>
              </a:rPr>
              <a:t>Abstraction</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500" dur="indefinite" restart="never" nodeType="tmRoot">
          <p:childTnLst>
            <p:seq>
              <p:cTn id="501" dur="indefinite" nodeType="mainSeq">
                <p:childTnLst>
                  <p:par>
                    <p:cTn id="502" fill="hold">
                      <p:stCondLst>
                        <p:cond delay="indefinite"/>
                      </p:stCondLst>
                      <p:childTnLst>
                        <p:par>
                          <p:cTn id="503" fill="hold">
                            <p:stCondLst>
                              <p:cond delay="0"/>
                            </p:stCondLst>
                            <p:childTnLst>
                              <p:par>
                                <p:cTn id="504" nodeType="clickEffect" fill="hold" presetClass="entr" presetID="10">
                                  <p:stCondLst>
                                    <p:cond delay="0"/>
                                  </p:stCondLst>
                                  <p:childTnLst>
                                    <p:set>
                                      <p:cBhvr>
                                        <p:cTn id="505" dur="1" fill="hold">
                                          <p:stCondLst>
                                            <p:cond delay="0"/>
                                          </p:stCondLst>
                                        </p:cTn>
                                        <p:tgtEl>
                                          <p:spTgt spid="384">
                                            <p:txEl>
                                              <p:pRg st="0" end="0"/>
                                            </p:txEl>
                                          </p:spTgt>
                                        </p:tgtEl>
                                        <p:attrNameLst>
                                          <p:attrName>style.visibility</p:attrName>
                                        </p:attrNameLst>
                                      </p:cBhvr>
                                      <p:to>
                                        <p:strVal val="visible"/>
                                      </p:to>
                                    </p:set>
                                    <p:animEffect filter="fade" transition="in">
                                      <p:cBhvr additive="repl">
                                        <p:cTn id="506" dur="1000"/>
                                        <p:tgtEl>
                                          <p:spTgt spid="38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p:nvPr>
        </p:nvSpPr>
        <p:spPr>
          <a:xfrm>
            <a:off x="1338480" y="1216440"/>
            <a:ext cx="7238880" cy="3352320"/>
          </a:xfrm>
          <a:prstGeom prst="rect">
            <a:avLst/>
          </a:prstGeom>
          <a:noFill/>
          <a:ln w="0">
            <a:noFill/>
          </a:ln>
        </p:spPr>
        <p:txBody>
          <a:bodyPr lIns="91440" rIns="91440" tIns="91440" bIns="91440" anchor="t">
            <a:noAutofit/>
          </a:bodyPr>
          <a:p>
            <a:pPr marL="457200" indent="0">
              <a:lnSpc>
                <a:spcPct val="150000"/>
              </a:lnSpc>
              <a:buNone/>
              <a:tabLst>
                <a:tab algn="l" pos="0"/>
              </a:tabLst>
            </a:pPr>
            <a:endParaRPr b="0" lang="en-IN" sz="1600" spc="-1" strike="noStrike">
              <a:solidFill>
                <a:srgbClr val="000000"/>
              </a:solidFill>
              <a:latin typeface="Arial"/>
            </a:endParaRPr>
          </a:p>
          <a:p>
            <a:pPr indent="0">
              <a:lnSpc>
                <a:spcPct val="150000"/>
              </a:lnSpc>
              <a:buNone/>
              <a:tabLst>
                <a:tab algn="l" pos="0"/>
              </a:tabLst>
            </a:pPr>
            <a:r>
              <a:rPr b="1" lang="en" sz="1600" spc="-1" strike="noStrike">
                <a:solidFill>
                  <a:srgbClr val="b44141"/>
                </a:solidFill>
                <a:latin typeface="Arial"/>
                <a:ea typeface="Arial"/>
              </a:rPr>
              <a:t>  </a:t>
            </a:r>
            <a:r>
              <a:rPr b="1" lang="en" sz="1600" spc="-1" strike="noStrike">
                <a:solidFill>
                  <a:srgbClr val="b44141"/>
                </a:solidFill>
                <a:latin typeface="Arial"/>
                <a:ea typeface="Arial"/>
              </a:rPr>
              <a:t>1.</a:t>
            </a:r>
            <a:r>
              <a:rPr b="1" lang="en" sz="1600" spc="-1" strike="noStrike">
                <a:solidFill>
                  <a:schemeClr val="dk2"/>
                </a:solidFill>
                <a:latin typeface="Arial"/>
                <a:ea typeface="Arial"/>
              </a:rPr>
              <a:t>	</a:t>
            </a:r>
            <a:r>
              <a:rPr b="0" lang="en" sz="1600" spc="-1" strike="noStrike">
                <a:solidFill>
                  <a:srgbClr val="ff0000"/>
                </a:solidFill>
                <a:latin typeface="Roboto Mono Medium"/>
                <a:ea typeface="Roboto Mono Medium"/>
              </a:rPr>
              <a:t>Abstraction </a:t>
            </a:r>
            <a:r>
              <a:rPr b="0" lang="en" sz="1600" spc="-1" strike="noStrike">
                <a:solidFill>
                  <a:srgbClr val="595959"/>
                </a:solidFill>
                <a:latin typeface="Roboto Mono Medium"/>
                <a:ea typeface="Roboto Mono Medium"/>
              </a:rPr>
              <a:t>is one of the </a:t>
            </a:r>
            <a:r>
              <a:rPr b="0" lang="en" sz="1600" spc="-1" strike="noStrike" u="sng">
                <a:solidFill>
                  <a:srgbClr val="60c322"/>
                </a:solidFill>
                <a:uFillTx/>
                <a:latin typeface="Roboto Mono Medium"/>
                <a:ea typeface="Roboto Mono Medium"/>
                <a:hlinkClick r:id="rId1"/>
              </a:rPr>
              <a:t>key concepts</a:t>
            </a:r>
            <a:r>
              <a:rPr b="0" lang="en" sz="1600" spc="-1" strike="noStrike">
                <a:solidFill>
                  <a:srgbClr val="000000"/>
                </a:solidFill>
                <a:latin typeface="Roboto Mono Medium"/>
                <a:ea typeface="Roboto Mono Medium"/>
              </a:rPr>
              <a:t> </a:t>
            </a:r>
            <a:r>
              <a:rPr b="0" lang="en" sz="1600" spc="-1" strike="noStrike">
                <a:solidFill>
                  <a:srgbClr val="595959"/>
                </a:solidFill>
                <a:latin typeface="Roboto Mono Medium"/>
                <a:ea typeface="Roboto Mono Medium"/>
              </a:rPr>
              <a:t>of object-oriented programming </a:t>
            </a:r>
            <a:r>
              <a:rPr b="0" lang="en" sz="1600" spc="-1" strike="noStrike">
                <a:solidFill>
                  <a:schemeClr val="dk2"/>
                </a:solidFill>
                <a:latin typeface="Roboto Mono Medium"/>
                <a:ea typeface="Roboto Mono Medium"/>
              </a:rPr>
              <a:t>that </a:t>
            </a:r>
            <a:r>
              <a:rPr b="1" lang="en" sz="1600" spc="-1" strike="noStrike">
                <a:solidFill>
                  <a:srgbClr val="980000"/>
                </a:solidFill>
                <a:latin typeface="Roboto Mono"/>
                <a:ea typeface="Roboto Mono"/>
              </a:rPr>
              <a:t>“shows”</a:t>
            </a:r>
            <a:r>
              <a:rPr b="0" lang="en" sz="1600" spc="-1" strike="noStrike">
                <a:solidFill>
                  <a:schemeClr val="dk2"/>
                </a:solidFill>
                <a:latin typeface="Roboto Mono Medium"/>
                <a:ea typeface="Roboto Mono Medium"/>
              </a:rPr>
              <a:t> only essential attributes and </a:t>
            </a:r>
            <a:r>
              <a:rPr b="0" lang="en" sz="1600" spc="-1" strike="noStrike">
                <a:solidFill>
                  <a:srgbClr val="1155cc"/>
                </a:solidFill>
                <a:latin typeface="Roboto Mono Medium"/>
                <a:ea typeface="Roboto Mono Medium"/>
              </a:rPr>
              <a:t>“hides”</a:t>
            </a:r>
            <a:r>
              <a:rPr b="0" lang="en" sz="1600" spc="-1" strike="noStrike">
                <a:solidFill>
                  <a:schemeClr val="dk2"/>
                </a:solidFill>
                <a:latin typeface="Roboto Mono Medium"/>
                <a:ea typeface="Roboto Mono Medium"/>
              </a:rPr>
              <a:t> unnecessary information.</a:t>
            </a:r>
            <a:r>
              <a:rPr b="0" lang="en" sz="1600" spc="-1" strike="noStrike">
                <a:solidFill>
                  <a:schemeClr val="dk2"/>
                </a:solidFill>
                <a:highlight>
                  <a:srgbClr val="ffffff"/>
                </a:highlight>
                <a:latin typeface="Roboto Mono Medium"/>
                <a:ea typeface="Roboto Mono Medium"/>
              </a:rPr>
              <a:t> </a:t>
            </a:r>
            <a:endParaRPr b="0" lang="en-IN" sz="1600" spc="-1" strike="noStrike">
              <a:solidFill>
                <a:srgbClr val="000000"/>
              </a:solidFill>
              <a:latin typeface="Arial"/>
            </a:endParaRPr>
          </a:p>
          <a:p>
            <a:pPr indent="0">
              <a:lnSpc>
                <a:spcPct val="150000"/>
              </a:lnSpc>
              <a:buNone/>
              <a:tabLst>
                <a:tab algn="l" pos="0"/>
              </a:tabLst>
            </a:pPr>
            <a:r>
              <a:rPr b="0" lang="en" sz="1600" spc="-1" strike="noStrike">
                <a:solidFill>
                  <a:srgbClr val="b44141"/>
                </a:solidFill>
                <a:latin typeface="Roboto Mono Medium"/>
                <a:ea typeface="Roboto Mono Medium"/>
              </a:rPr>
              <a:t> </a:t>
            </a:r>
            <a:endParaRPr b="0" lang="en-IN" sz="1600" spc="-1" strike="noStrike">
              <a:solidFill>
                <a:srgbClr val="000000"/>
              </a:solidFill>
              <a:latin typeface="Arial"/>
            </a:endParaRPr>
          </a:p>
          <a:p>
            <a:pPr indent="0">
              <a:lnSpc>
                <a:spcPct val="150000"/>
              </a:lnSpc>
              <a:buNone/>
              <a:tabLst>
                <a:tab algn="l" pos="0"/>
              </a:tabLst>
            </a:pPr>
            <a:r>
              <a:rPr b="0" lang="en" sz="1600" spc="-1" strike="noStrike">
                <a:solidFill>
                  <a:srgbClr val="b44141"/>
                </a:solidFill>
                <a:latin typeface="Roboto Mono Medium"/>
                <a:ea typeface="Roboto Mono Medium"/>
              </a:rPr>
              <a:t>2. </a:t>
            </a:r>
            <a:r>
              <a:rPr b="0" lang="en" sz="1600" spc="-1" strike="noStrike">
                <a:solidFill>
                  <a:srgbClr val="595959"/>
                </a:solidFill>
                <a:latin typeface="Roboto Mono Medium"/>
                <a:ea typeface="Roboto Mono Medium"/>
              </a:rPr>
              <a:t>The main purpose of </a:t>
            </a:r>
            <a:r>
              <a:rPr b="0" lang="en" sz="1600" spc="-1" strike="noStrike">
                <a:solidFill>
                  <a:srgbClr val="ff0000"/>
                </a:solidFill>
                <a:latin typeface="Roboto Mono Medium"/>
                <a:ea typeface="Roboto Mono Medium"/>
              </a:rPr>
              <a:t>abstraction </a:t>
            </a:r>
            <a:r>
              <a:rPr b="0" lang="en" sz="1600" spc="-1" strike="noStrike">
                <a:solidFill>
                  <a:srgbClr val="595959"/>
                </a:solidFill>
                <a:latin typeface="Roboto Mono Medium"/>
                <a:ea typeface="Roboto Mono Medium"/>
              </a:rPr>
              <a:t>is to make the interaction with the application/product simple.</a:t>
            </a:r>
            <a:endParaRPr b="0" lang="en-IN" sz="1600" spc="-1" strike="noStrike">
              <a:solidFill>
                <a:srgbClr val="000000"/>
              </a:solidFill>
              <a:latin typeface="Arial"/>
            </a:endParaRPr>
          </a:p>
          <a:p>
            <a:pPr marL="457200" indent="0">
              <a:lnSpc>
                <a:spcPct val="150000"/>
              </a:lnSpc>
              <a:buNone/>
              <a:tabLst>
                <a:tab algn="l" pos="0"/>
              </a:tabLst>
            </a:pPr>
            <a:endParaRPr b="0" lang="en-IN" sz="1600" spc="-1" strike="noStrike">
              <a:solidFill>
                <a:srgbClr val="000000"/>
              </a:solidFill>
              <a:latin typeface="Arial"/>
            </a:endParaRPr>
          </a:p>
          <a:p>
            <a:pPr indent="0">
              <a:lnSpc>
                <a:spcPct val="150000"/>
              </a:lnSpc>
              <a:buNone/>
              <a:tabLst>
                <a:tab algn="l" pos="0"/>
              </a:tabLst>
            </a:pPr>
            <a:endParaRPr b="0" lang="en-IN" sz="1600" spc="-1" strike="noStrike">
              <a:solidFill>
                <a:srgbClr val="000000"/>
              </a:solidFill>
              <a:latin typeface="Arial"/>
            </a:endParaRPr>
          </a:p>
          <a:p>
            <a:pPr indent="0">
              <a:lnSpc>
                <a:spcPct val="150000"/>
              </a:lnSpc>
              <a:buNone/>
              <a:tabLst>
                <a:tab algn="l" pos="0"/>
              </a:tabLst>
            </a:pPr>
            <a:endParaRPr b="0" lang="en-IN" sz="1600" spc="-1" strike="noStrike">
              <a:solidFill>
                <a:srgbClr val="000000"/>
              </a:solidFill>
              <a:latin typeface="Arial"/>
            </a:endParaRPr>
          </a:p>
          <a:p>
            <a:pPr marL="457200" indent="0">
              <a:lnSpc>
                <a:spcPct val="150000"/>
              </a:lnSpc>
              <a:buNone/>
              <a:tabLst>
                <a:tab algn="l" pos="0"/>
              </a:tabLst>
            </a:pPr>
            <a:r>
              <a:rPr b="0" lang="en" sz="1600" spc="-1" strike="noStrike">
                <a:solidFill>
                  <a:schemeClr val="dk2"/>
                </a:solidFill>
                <a:latin typeface="Roboto Mono Medium"/>
                <a:ea typeface="Roboto Mono Medium"/>
              </a:rPr>
              <a:t> </a:t>
            </a:r>
            <a:endParaRPr b="0" lang="en-IN" sz="1600" spc="-1" strike="noStrike">
              <a:solidFill>
                <a:srgbClr val="000000"/>
              </a:solidFill>
              <a:latin typeface="Arial"/>
            </a:endParaRPr>
          </a:p>
        </p:txBody>
      </p:sp>
      <p:sp>
        <p:nvSpPr>
          <p:cNvPr id="392" name="PlaceHolder 2"/>
          <p:cNvSpPr>
            <a:spLocks noGrp="1"/>
          </p:cNvSpPr>
          <p:nvPr>
            <p:ph type="title"/>
          </p:nvPr>
        </p:nvSpPr>
        <p:spPr>
          <a:xfrm>
            <a:off x="1338480" y="316080"/>
            <a:ext cx="544248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200" spc="-1" strike="noStrike">
                <a:solidFill>
                  <a:srgbClr val="b44141"/>
                </a:solidFill>
                <a:latin typeface="Concert One"/>
                <a:ea typeface="Concert One"/>
              </a:rPr>
              <a:t>What </a:t>
            </a:r>
            <a:r>
              <a:rPr b="1" lang="en" sz="2800" spc="-1" strike="noStrike">
                <a:solidFill>
                  <a:srgbClr val="b44141"/>
                </a:solidFill>
                <a:latin typeface="Concert One"/>
                <a:ea typeface="Concert One"/>
              </a:rPr>
              <a:t>I</a:t>
            </a:r>
            <a:r>
              <a:rPr b="1" lang="en" sz="3200" spc="-1" strike="noStrike">
                <a:solidFill>
                  <a:srgbClr val="b44141"/>
                </a:solidFill>
                <a:latin typeface="Concert One"/>
                <a:ea typeface="Concert One"/>
              </a:rPr>
              <a:t>s </a:t>
            </a:r>
            <a:r>
              <a:rPr b="1" lang="en" sz="3200" spc="-1" strike="noStrike">
                <a:solidFill>
                  <a:srgbClr val="ff0000"/>
                </a:solidFill>
                <a:latin typeface="Concert One"/>
                <a:ea typeface="Concert One"/>
              </a:rPr>
              <a:t>Abstraction ?</a:t>
            </a:r>
            <a:endParaRPr b="0" lang="en-IN"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07" dur="indefinite" restart="never" nodeType="tmRoot">
          <p:childTnLst>
            <p:seq>
              <p:cTn id="508" dur="indefinite" nodeType="mainSeq">
                <p:childTnLst>
                  <p:par>
                    <p:cTn id="509" fill="hold">
                      <p:stCondLst>
                        <p:cond delay="indefinite"/>
                      </p:stCondLst>
                      <p:childTnLst>
                        <p:par>
                          <p:cTn id="510" fill="hold">
                            <p:stCondLst>
                              <p:cond delay="0"/>
                            </p:stCondLst>
                            <p:childTnLst>
                              <p:par>
                                <p:cTn id="511" nodeType="clickEffect" fill="hold" presetClass="entr" presetID="10">
                                  <p:stCondLst>
                                    <p:cond delay="0"/>
                                  </p:stCondLst>
                                  <p:childTnLst>
                                    <p:set>
                                      <p:cBhvr>
                                        <p:cTn id="512" dur="1" fill="hold">
                                          <p:stCondLst>
                                            <p:cond delay="0"/>
                                          </p:stCondLst>
                                        </p:cTn>
                                        <p:tgtEl>
                                          <p:spTgt spid="391">
                                            <p:txEl>
                                              <p:pRg st="0" end="0"/>
                                            </p:txEl>
                                          </p:spTgt>
                                        </p:tgtEl>
                                        <p:attrNameLst>
                                          <p:attrName>style.visibility</p:attrName>
                                        </p:attrNameLst>
                                      </p:cBhvr>
                                      <p:to>
                                        <p:strVal val="visible"/>
                                      </p:to>
                                    </p:set>
                                    <p:animEffect filter="fade" transition="in">
                                      <p:cBhvr additive="repl">
                                        <p:cTn id="513" dur="1000"/>
                                        <p:tgtEl>
                                          <p:spTgt spid="391">
                                            <p:txEl>
                                              <p:pRg st="0" end="0"/>
                                            </p:txEl>
                                          </p:spTgt>
                                        </p:tgtEl>
                                      </p:cBhvr>
                                    </p:animEffec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0">
                                  <p:stCondLst>
                                    <p:cond delay="0"/>
                                  </p:stCondLst>
                                  <p:childTnLst>
                                    <p:set>
                                      <p:cBhvr>
                                        <p:cTn id="517" dur="1" fill="hold">
                                          <p:stCondLst>
                                            <p:cond delay="0"/>
                                          </p:stCondLst>
                                        </p:cTn>
                                        <p:tgtEl>
                                          <p:spTgt spid="391">
                                            <p:txEl>
                                              <p:pRg st="1" end="1"/>
                                            </p:txEl>
                                          </p:spTgt>
                                        </p:tgtEl>
                                        <p:attrNameLst>
                                          <p:attrName>style.visibility</p:attrName>
                                        </p:attrNameLst>
                                      </p:cBhvr>
                                      <p:to>
                                        <p:strVal val="visible"/>
                                      </p:to>
                                    </p:set>
                                    <p:animEffect filter="fade" transition="in">
                                      <p:cBhvr additive="repl">
                                        <p:cTn id="518" dur="1000"/>
                                        <p:tgtEl>
                                          <p:spTgt spid="391">
                                            <p:txEl>
                                              <p:pRg st="1" end="1"/>
                                            </p:txEl>
                                          </p:spTgt>
                                        </p:tgtEl>
                                      </p:cBhvr>
                                    </p:animEffect>
                                  </p:childTnLst>
                                </p:cTn>
                              </p:par>
                            </p:childTnLst>
                          </p:cTn>
                        </p:par>
                      </p:childTnLst>
                    </p:cTn>
                  </p:par>
                  <p:par>
                    <p:cTn id="519" fill="hold">
                      <p:stCondLst>
                        <p:cond delay="indefinite"/>
                      </p:stCondLst>
                      <p:childTnLst>
                        <p:par>
                          <p:cTn id="520" fill="hold">
                            <p:stCondLst>
                              <p:cond delay="0"/>
                            </p:stCondLst>
                            <p:childTnLst>
                              <p:par>
                                <p:cTn id="521" nodeType="clickEffect" fill="hold" presetClass="entr" presetID="10">
                                  <p:stCondLst>
                                    <p:cond delay="0"/>
                                  </p:stCondLst>
                                  <p:childTnLst>
                                    <p:set>
                                      <p:cBhvr>
                                        <p:cTn id="522" dur="1" fill="hold">
                                          <p:stCondLst>
                                            <p:cond delay="0"/>
                                          </p:stCondLst>
                                        </p:cTn>
                                        <p:tgtEl>
                                          <p:spTgt spid="391">
                                            <p:txEl>
                                              <p:pRg st="2" end="2"/>
                                            </p:txEl>
                                          </p:spTgt>
                                        </p:tgtEl>
                                        <p:attrNameLst>
                                          <p:attrName>style.visibility</p:attrName>
                                        </p:attrNameLst>
                                      </p:cBhvr>
                                      <p:to>
                                        <p:strVal val="visible"/>
                                      </p:to>
                                    </p:set>
                                    <p:animEffect filter="fade" transition="in">
                                      <p:cBhvr additive="repl">
                                        <p:cTn id="523" dur="1000"/>
                                        <p:tgtEl>
                                          <p:spTgt spid="391">
                                            <p:txEl>
                                              <p:pRg st="2" end="2"/>
                                            </p:txEl>
                                          </p:spTgt>
                                        </p:tgtEl>
                                      </p:cBhvr>
                                    </p:animEffect>
                                  </p:childTnLst>
                                </p:cTn>
                              </p:par>
                            </p:childTnLst>
                          </p:cTn>
                        </p:par>
                      </p:childTnLst>
                    </p:cTn>
                  </p:par>
                  <p:par>
                    <p:cTn id="524" fill="hold">
                      <p:stCondLst>
                        <p:cond delay="indefinite"/>
                      </p:stCondLst>
                      <p:childTnLst>
                        <p:par>
                          <p:cTn id="525" fill="hold">
                            <p:stCondLst>
                              <p:cond delay="0"/>
                            </p:stCondLst>
                            <p:childTnLst>
                              <p:par>
                                <p:cTn id="526" nodeType="clickEffect" fill="hold" presetClass="entr" presetID="10">
                                  <p:stCondLst>
                                    <p:cond delay="0"/>
                                  </p:stCondLst>
                                  <p:childTnLst>
                                    <p:set>
                                      <p:cBhvr>
                                        <p:cTn id="527" dur="1" fill="hold">
                                          <p:stCondLst>
                                            <p:cond delay="0"/>
                                          </p:stCondLst>
                                        </p:cTn>
                                        <p:tgtEl>
                                          <p:spTgt spid="391">
                                            <p:txEl>
                                              <p:pRg st="3" end="3"/>
                                            </p:txEl>
                                          </p:spTgt>
                                        </p:tgtEl>
                                        <p:attrNameLst>
                                          <p:attrName>style.visibility</p:attrName>
                                        </p:attrNameLst>
                                      </p:cBhvr>
                                      <p:to>
                                        <p:strVal val="visible"/>
                                      </p:to>
                                    </p:set>
                                    <p:animEffect filter="fade" transition="in">
                                      <p:cBhvr additive="repl">
                                        <p:cTn id="528" dur="1000"/>
                                        <p:tgtEl>
                                          <p:spTgt spid="391">
                                            <p:txEl>
                                              <p:pRg st="3" end="3"/>
                                            </p:txEl>
                                          </p:spTgt>
                                        </p:tgtEl>
                                      </p:cBhvr>
                                    </p:animEffec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0">
                                  <p:stCondLst>
                                    <p:cond delay="0"/>
                                  </p:stCondLst>
                                  <p:childTnLst>
                                    <p:set>
                                      <p:cBhvr>
                                        <p:cTn id="532" dur="1" fill="hold">
                                          <p:stCondLst>
                                            <p:cond delay="0"/>
                                          </p:stCondLst>
                                        </p:cTn>
                                        <p:tgtEl>
                                          <p:spTgt spid="391">
                                            <p:txEl>
                                              <p:pRg st="4" end="4"/>
                                            </p:txEl>
                                          </p:spTgt>
                                        </p:tgtEl>
                                        <p:attrNameLst>
                                          <p:attrName>style.visibility</p:attrName>
                                        </p:attrNameLst>
                                      </p:cBhvr>
                                      <p:to>
                                        <p:strVal val="visible"/>
                                      </p:to>
                                    </p:set>
                                    <p:animEffect filter="fade" transition="in">
                                      <p:cBhvr additive="repl">
                                        <p:cTn id="533" dur="1000"/>
                                        <p:tgtEl>
                                          <p:spTgt spid="391">
                                            <p:txEl>
                                              <p:pRg st="4" end="4"/>
                                            </p:txEl>
                                          </p:spTgt>
                                        </p:tgtEl>
                                      </p:cBhvr>
                                    </p:animEffect>
                                  </p:childTnLst>
                                </p:cTn>
                              </p:par>
                            </p:childTnLst>
                          </p:cTn>
                        </p:par>
                      </p:childTnLst>
                    </p:cTn>
                  </p:par>
                  <p:par>
                    <p:cTn id="534" fill="hold">
                      <p:stCondLst>
                        <p:cond delay="indefinite"/>
                      </p:stCondLst>
                      <p:childTnLst>
                        <p:par>
                          <p:cTn id="535" fill="hold">
                            <p:stCondLst>
                              <p:cond delay="0"/>
                            </p:stCondLst>
                            <p:childTnLst>
                              <p:par>
                                <p:cTn id="536" nodeType="clickEffect" fill="hold" presetClass="entr" presetID="10">
                                  <p:stCondLst>
                                    <p:cond delay="0"/>
                                  </p:stCondLst>
                                  <p:childTnLst>
                                    <p:set>
                                      <p:cBhvr>
                                        <p:cTn id="537" dur="1" fill="hold">
                                          <p:stCondLst>
                                            <p:cond delay="0"/>
                                          </p:stCondLst>
                                        </p:cTn>
                                        <p:tgtEl>
                                          <p:spTgt spid="391">
                                            <p:txEl>
                                              <p:pRg st="5" end="5"/>
                                            </p:txEl>
                                          </p:spTgt>
                                        </p:tgtEl>
                                        <p:attrNameLst>
                                          <p:attrName>style.visibility</p:attrName>
                                        </p:attrNameLst>
                                      </p:cBhvr>
                                      <p:to>
                                        <p:strVal val="visible"/>
                                      </p:to>
                                    </p:set>
                                    <p:animEffect filter="fade" transition="in">
                                      <p:cBhvr additive="repl">
                                        <p:cTn id="538" dur="1000"/>
                                        <p:tgtEl>
                                          <p:spTgt spid="391">
                                            <p:txEl>
                                              <p:pRg st="5" end="5"/>
                                            </p:txEl>
                                          </p:spTgt>
                                        </p:tgtEl>
                                      </p:cBhvr>
                                    </p:animEffect>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0">
                                  <p:stCondLst>
                                    <p:cond delay="0"/>
                                  </p:stCondLst>
                                  <p:childTnLst>
                                    <p:set>
                                      <p:cBhvr>
                                        <p:cTn id="542" dur="1" fill="hold">
                                          <p:stCondLst>
                                            <p:cond delay="0"/>
                                          </p:stCondLst>
                                        </p:cTn>
                                        <p:tgtEl>
                                          <p:spTgt spid="391">
                                            <p:txEl>
                                              <p:pRg st="6" end="6"/>
                                            </p:txEl>
                                          </p:spTgt>
                                        </p:tgtEl>
                                        <p:attrNameLst>
                                          <p:attrName>style.visibility</p:attrName>
                                        </p:attrNameLst>
                                      </p:cBhvr>
                                      <p:to>
                                        <p:strVal val="visible"/>
                                      </p:to>
                                    </p:set>
                                    <p:animEffect filter="fade" transition="in">
                                      <p:cBhvr additive="repl">
                                        <p:cTn id="543" dur="1000"/>
                                        <p:tgtEl>
                                          <p:spTgt spid="391">
                                            <p:txEl>
                                              <p:pRg st="6" end="6"/>
                                            </p:txEl>
                                          </p:spTgt>
                                        </p:tgtEl>
                                      </p:cBhvr>
                                    </p:animEffect>
                                  </p:childTnLst>
                                </p:cTn>
                              </p:par>
                            </p:childTnLst>
                          </p:cTn>
                        </p:par>
                      </p:childTnLst>
                    </p:cTn>
                  </p:par>
                  <p:par>
                    <p:cTn id="544" fill="hold">
                      <p:stCondLst>
                        <p:cond delay="indefinite"/>
                      </p:stCondLst>
                      <p:childTnLst>
                        <p:par>
                          <p:cTn id="545" fill="hold">
                            <p:stCondLst>
                              <p:cond delay="0"/>
                            </p:stCondLst>
                            <p:childTnLst>
                              <p:par>
                                <p:cTn id="546" nodeType="clickEffect" fill="hold" presetClass="entr" presetID="10">
                                  <p:stCondLst>
                                    <p:cond delay="0"/>
                                  </p:stCondLst>
                                  <p:childTnLst>
                                    <p:set>
                                      <p:cBhvr>
                                        <p:cTn id="547" dur="1" fill="hold">
                                          <p:stCondLst>
                                            <p:cond delay="0"/>
                                          </p:stCondLst>
                                        </p:cTn>
                                        <p:tgtEl>
                                          <p:spTgt spid="391">
                                            <p:txEl>
                                              <p:pRg st="7" end="7"/>
                                            </p:txEl>
                                          </p:spTgt>
                                        </p:tgtEl>
                                        <p:attrNameLst>
                                          <p:attrName>style.visibility</p:attrName>
                                        </p:attrNameLst>
                                      </p:cBhvr>
                                      <p:to>
                                        <p:strVal val="visible"/>
                                      </p:to>
                                    </p:set>
                                    <p:animEffect filter="fade" transition="in">
                                      <p:cBhvr additive="repl">
                                        <p:cTn id="548" dur="1000"/>
                                        <p:tgtEl>
                                          <p:spTgt spid="391">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1837080" y="406440"/>
            <a:ext cx="5469840" cy="5724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chemeClr val="accent2"/>
                </a:solidFill>
                <a:latin typeface="Concert One"/>
                <a:ea typeface="Concert One"/>
              </a:rPr>
              <a:t>Popular programming approaches</a:t>
            </a:r>
            <a:endParaRPr b="0" lang="en-IN" sz="2800" spc="-1" strike="noStrike">
              <a:solidFill>
                <a:srgbClr val="000000"/>
              </a:solidFill>
              <a:latin typeface="Arial"/>
            </a:endParaRPr>
          </a:p>
        </p:txBody>
      </p:sp>
      <p:sp>
        <p:nvSpPr>
          <p:cNvPr id="247" name="PlaceHolder 2"/>
          <p:cNvSpPr>
            <a:spLocks noGrp="1"/>
          </p:cNvSpPr>
          <p:nvPr>
            <p:ph/>
          </p:nvPr>
        </p:nvSpPr>
        <p:spPr>
          <a:xfrm>
            <a:off x="1398240" y="1249560"/>
            <a:ext cx="6963120" cy="2836080"/>
          </a:xfrm>
          <a:prstGeom prst="rect">
            <a:avLst/>
          </a:prstGeom>
          <a:noFill/>
          <a:ln w="0">
            <a:noFill/>
          </a:ln>
        </p:spPr>
        <p:txBody>
          <a:bodyPr lIns="91440" rIns="91440" tIns="91440" bIns="91440" anchor="t">
            <a:noAutofit/>
          </a:bodyPr>
          <a:p>
            <a:pPr marL="457200" indent="-314280">
              <a:lnSpc>
                <a:spcPct val="100000"/>
              </a:lnSpc>
              <a:buClr>
                <a:srgbClr val="595959"/>
              </a:buClr>
              <a:buFont typeface="Roboto Mono Medium"/>
              <a:buChar char="●"/>
            </a:pPr>
            <a:r>
              <a:rPr b="0" lang="en" sz="1350" spc="-1" strike="noStrike">
                <a:solidFill>
                  <a:schemeClr val="dk2"/>
                </a:solidFill>
                <a:latin typeface="Roboto Mono Medium"/>
                <a:ea typeface="Roboto Mono Medium"/>
              </a:rPr>
              <a:t>Procedure Oriented Programming</a:t>
            </a:r>
            <a:endParaRPr b="0" lang="en-IN" sz="1350" spc="-1" strike="noStrike">
              <a:solidFill>
                <a:srgbClr val="000000"/>
              </a:solidFill>
              <a:latin typeface="Arial"/>
            </a:endParaRPr>
          </a:p>
          <a:p>
            <a:pPr marL="457200" indent="0">
              <a:lnSpc>
                <a:spcPct val="100000"/>
              </a:lnSpc>
              <a:spcBef>
                <a:spcPts val="1599"/>
              </a:spcBef>
              <a:buNone/>
              <a:tabLst>
                <a:tab algn="l" pos="0"/>
              </a:tabLst>
            </a:pPr>
            <a:endParaRPr b="0" lang="en-IN" sz="1350" spc="-1" strike="noStrike">
              <a:solidFill>
                <a:srgbClr val="000000"/>
              </a:solidFill>
              <a:latin typeface="Arial"/>
            </a:endParaRPr>
          </a:p>
          <a:p>
            <a:pPr marL="457200" indent="-314280">
              <a:lnSpc>
                <a:spcPct val="100000"/>
              </a:lnSpc>
              <a:spcBef>
                <a:spcPts val="1599"/>
              </a:spcBef>
              <a:buClr>
                <a:srgbClr val="b44141"/>
              </a:buClr>
              <a:buFont typeface="Roboto Mono Medium"/>
              <a:buChar char="●"/>
              <a:tabLst>
                <a:tab algn="l" pos="0"/>
              </a:tabLst>
            </a:pPr>
            <a:r>
              <a:rPr b="0" lang="en" sz="1350" spc="-1" strike="noStrike">
                <a:solidFill>
                  <a:schemeClr val="accent2"/>
                </a:solidFill>
                <a:latin typeface="Roboto Mono Medium"/>
                <a:ea typeface="Roboto Mono Medium"/>
              </a:rPr>
              <a:t>Object Oriented Programming</a:t>
            </a:r>
            <a:endParaRPr b="0" lang="en-IN" sz="1350" spc="-1" strike="noStrike">
              <a:solidFill>
                <a:srgbClr val="000000"/>
              </a:solidFill>
              <a:latin typeface="Arial"/>
            </a:endParaRPr>
          </a:p>
          <a:p>
            <a:pPr marL="457200" indent="0">
              <a:lnSpc>
                <a:spcPct val="100000"/>
              </a:lnSpc>
              <a:spcBef>
                <a:spcPts val="1599"/>
              </a:spcBef>
              <a:buNone/>
              <a:tabLst>
                <a:tab algn="l" pos="0"/>
              </a:tabLst>
            </a:pPr>
            <a:endParaRPr b="0" lang="en-IN" sz="1350" spc="-1" strike="noStrike">
              <a:solidFill>
                <a:srgbClr val="000000"/>
              </a:solidFill>
              <a:latin typeface="Arial"/>
            </a:endParaRPr>
          </a:p>
          <a:p>
            <a:pPr marL="457200" indent="-314280">
              <a:lnSpc>
                <a:spcPct val="100000"/>
              </a:lnSpc>
              <a:spcBef>
                <a:spcPts val="1599"/>
              </a:spcBef>
              <a:buClr>
                <a:srgbClr val="595959"/>
              </a:buClr>
              <a:buFont typeface="Roboto Mono Medium"/>
              <a:buChar char="●"/>
              <a:tabLst>
                <a:tab algn="l" pos="0"/>
              </a:tabLst>
            </a:pPr>
            <a:r>
              <a:rPr b="0" lang="en" sz="1350" spc="-1" strike="noStrike">
                <a:solidFill>
                  <a:schemeClr val="dk2"/>
                </a:solidFill>
                <a:latin typeface="Roboto Mono Medium"/>
                <a:ea typeface="Roboto Mono Medium"/>
              </a:rPr>
              <a:t>Functional Programming</a:t>
            </a:r>
            <a:endParaRPr b="0" lang="en-IN" sz="1350" spc="-1" strike="noStrike">
              <a:solidFill>
                <a:srgbClr val="000000"/>
              </a:solidFill>
              <a:latin typeface="Arial"/>
            </a:endParaRPr>
          </a:p>
          <a:p>
            <a:pPr marL="457200" indent="0">
              <a:lnSpc>
                <a:spcPct val="100000"/>
              </a:lnSpc>
              <a:spcBef>
                <a:spcPts val="1599"/>
              </a:spcBef>
              <a:buNone/>
              <a:tabLst>
                <a:tab algn="l" pos="0"/>
              </a:tabLst>
            </a:pPr>
            <a:endParaRPr b="0" lang="en-IN" sz="1350" spc="-1" strike="noStrike">
              <a:solidFill>
                <a:srgbClr val="000000"/>
              </a:solidFill>
              <a:latin typeface="Arial"/>
            </a:endParaRPr>
          </a:p>
          <a:p>
            <a:pPr marL="457200" indent="-314280">
              <a:lnSpc>
                <a:spcPct val="100000"/>
              </a:lnSpc>
              <a:spcBef>
                <a:spcPts val="1599"/>
              </a:spcBef>
              <a:buClr>
                <a:srgbClr val="595959"/>
              </a:buClr>
              <a:buFont typeface="Roboto Mono Medium"/>
              <a:buChar char="●"/>
              <a:tabLst>
                <a:tab algn="l" pos="0"/>
              </a:tabLst>
            </a:pPr>
            <a:r>
              <a:rPr b="0" lang="en" sz="1350" spc="-1" strike="noStrike">
                <a:solidFill>
                  <a:schemeClr val="dk2"/>
                </a:solidFill>
                <a:latin typeface="Roboto Mono Medium"/>
                <a:ea typeface="Roboto Mono Medium"/>
              </a:rPr>
              <a:t>Aspect Oriented Programming</a:t>
            </a:r>
            <a:endParaRPr b="0" lang="en-IN" sz="1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1338480" y="392400"/>
            <a:ext cx="6444720" cy="7182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rgbClr val="ff0000"/>
                </a:solidFill>
                <a:latin typeface="Concert One"/>
                <a:ea typeface="Concert One"/>
              </a:rPr>
              <a:t>Let's </a:t>
            </a:r>
            <a:r>
              <a:rPr b="1" lang="en" sz="2800" spc="-1" strike="noStrike">
                <a:solidFill>
                  <a:srgbClr val="5f8195"/>
                </a:solidFill>
                <a:latin typeface="Concert One"/>
                <a:ea typeface="Concert One"/>
              </a:rPr>
              <a:t>Understand </a:t>
            </a:r>
            <a:r>
              <a:rPr b="1" lang="en" sz="2800" spc="-1" strike="noStrike">
                <a:solidFill>
                  <a:srgbClr val="ff0000"/>
                </a:solidFill>
                <a:latin typeface="Concert One"/>
                <a:ea typeface="Concert One"/>
              </a:rPr>
              <a:t>Abstraction </a:t>
            </a:r>
            <a:r>
              <a:rPr b="1" lang="en" sz="2800" spc="-1" strike="noStrike">
                <a:solidFill>
                  <a:srgbClr val="ffa500"/>
                </a:solidFill>
                <a:latin typeface="Concert One"/>
                <a:ea typeface="Concert One"/>
              </a:rPr>
              <a:t>With </a:t>
            </a:r>
            <a:endParaRPr b="0" lang="en-IN" sz="2800" spc="-1" strike="noStrike">
              <a:solidFill>
                <a:srgbClr val="000000"/>
              </a:solidFill>
              <a:latin typeface="Arial"/>
            </a:endParaRPr>
          </a:p>
          <a:p>
            <a:pPr indent="0" algn="ctr">
              <a:lnSpc>
                <a:spcPct val="80000"/>
              </a:lnSpc>
              <a:buNone/>
              <a:tabLst>
                <a:tab algn="l" pos="0"/>
              </a:tabLst>
            </a:pPr>
            <a:r>
              <a:rPr b="1" lang="en" sz="2800" spc="-1" strike="noStrike">
                <a:solidFill>
                  <a:srgbClr val="8e7cc3"/>
                </a:solidFill>
                <a:latin typeface="Concert One"/>
                <a:ea typeface="Concert One"/>
              </a:rPr>
              <a:t>Example</a:t>
            </a:r>
            <a:endParaRPr b="0" lang="en-IN" sz="2800" spc="-1" strike="noStrike">
              <a:solidFill>
                <a:srgbClr val="000000"/>
              </a:solidFill>
              <a:latin typeface="Arial"/>
            </a:endParaRPr>
          </a:p>
        </p:txBody>
      </p:sp>
      <p:pic>
        <p:nvPicPr>
          <p:cNvPr id="394" name="Google Shape;608;p82" descr=""/>
          <p:cNvPicPr/>
          <p:nvPr/>
        </p:nvPicPr>
        <p:blipFill>
          <a:blip r:embed="rId1"/>
          <a:stretch/>
        </p:blipFill>
        <p:spPr>
          <a:xfrm>
            <a:off x="4982760" y="1110600"/>
            <a:ext cx="3249360" cy="2438280"/>
          </a:xfrm>
          <a:prstGeom prst="rect">
            <a:avLst/>
          </a:prstGeom>
          <a:ln w="0">
            <a:noFill/>
          </a:ln>
        </p:spPr>
      </p:pic>
      <p:sp>
        <p:nvSpPr>
          <p:cNvPr id="395" name="PlaceHolder 2"/>
          <p:cNvSpPr>
            <a:spLocks noGrp="1"/>
          </p:cNvSpPr>
          <p:nvPr>
            <p:ph type="title"/>
          </p:nvPr>
        </p:nvSpPr>
        <p:spPr>
          <a:xfrm>
            <a:off x="1401840" y="3964680"/>
            <a:ext cx="3597840" cy="7182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600" spc="-1" strike="noStrike">
                <a:solidFill>
                  <a:srgbClr val="ff0000"/>
                </a:solidFill>
                <a:latin typeface="Concert One"/>
                <a:ea typeface="Concert One"/>
              </a:rPr>
              <a:t>Without Abstraction</a:t>
            </a:r>
            <a:endParaRPr b="0" lang="en-IN" sz="2600" spc="-1" strike="noStrike">
              <a:solidFill>
                <a:srgbClr val="000000"/>
              </a:solidFill>
              <a:latin typeface="Arial"/>
            </a:endParaRPr>
          </a:p>
        </p:txBody>
      </p:sp>
      <p:sp>
        <p:nvSpPr>
          <p:cNvPr id="396" name="PlaceHolder 3"/>
          <p:cNvSpPr>
            <a:spLocks noGrp="1"/>
          </p:cNvSpPr>
          <p:nvPr>
            <p:ph type="title"/>
          </p:nvPr>
        </p:nvSpPr>
        <p:spPr>
          <a:xfrm>
            <a:off x="5592960" y="3964680"/>
            <a:ext cx="2244240" cy="718200"/>
          </a:xfrm>
          <a:prstGeom prst="rect">
            <a:avLst/>
          </a:prstGeom>
          <a:noFill/>
          <a:ln w="0">
            <a:noFill/>
          </a:ln>
        </p:spPr>
        <p:txBody>
          <a:bodyPr lIns="91440" rIns="91440" tIns="91440" bIns="91440" anchor="t">
            <a:noAutofit/>
          </a:bodyPr>
          <a:p>
            <a:pPr indent="0">
              <a:lnSpc>
                <a:spcPct val="80000"/>
              </a:lnSpc>
              <a:buNone/>
              <a:tabLst>
                <a:tab algn="l" pos="0"/>
              </a:tabLst>
            </a:pPr>
            <a:r>
              <a:rPr b="1" lang="en" sz="2600" spc="-1" strike="noStrike">
                <a:solidFill>
                  <a:srgbClr val="ff0000"/>
                </a:solidFill>
                <a:latin typeface="Concert One"/>
                <a:ea typeface="Concert One"/>
              </a:rPr>
              <a:t>Abstraction</a:t>
            </a:r>
            <a:endParaRPr b="0" lang="en-IN" sz="2600" spc="-1" strike="noStrike">
              <a:solidFill>
                <a:srgbClr val="000000"/>
              </a:solidFill>
              <a:latin typeface="Arial"/>
            </a:endParaRPr>
          </a:p>
        </p:txBody>
      </p:sp>
      <p:pic>
        <p:nvPicPr>
          <p:cNvPr id="397" name="Google Shape;611;p82" descr=""/>
          <p:cNvPicPr/>
          <p:nvPr/>
        </p:nvPicPr>
        <p:blipFill>
          <a:blip r:embed="rId2"/>
          <a:srcRect l="0" t="0" r="0" b="3566"/>
          <a:stretch/>
        </p:blipFill>
        <p:spPr>
          <a:xfrm>
            <a:off x="1401840" y="1110600"/>
            <a:ext cx="3455640" cy="2438280"/>
          </a:xfrm>
          <a:prstGeom prst="rect">
            <a:avLst/>
          </a:prstGeom>
          <a:ln w="0">
            <a:noFill/>
          </a:ln>
        </p:spPr>
      </p:pic>
    </p:spTree>
  </p:cSld>
  <mc:AlternateContent>
    <mc:Choice Requires="p14">
      <p:transition spd="slow" p14:dur="2000"/>
    </mc:Choice>
    <mc:Fallback>
      <p:transition spd="slow"/>
    </mc:Fallback>
  </mc:AlternateContent>
  <p:timing>
    <p:tnLst>
      <p:par>
        <p:cTn id="549" dur="indefinite" restart="never" nodeType="tmRoot">
          <p:childTnLst>
            <p:seq>
              <p:cTn id="550" dur="indefinite" nodeType="mainSeq">
                <p:childTnLst>
                  <p:par>
                    <p:cTn id="551" fill="hold">
                      <p:stCondLst>
                        <p:cond delay="indefinite"/>
                      </p:stCondLst>
                      <p:childTnLst>
                        <p:par>
                          <p:cTn id="552" fill="hold">
                            <p:stCondLst>
                              <p:cond delay="0"/>
                            </p:stCondLst>
                            <p:childTnLst>
                              <p:par>
                                <p:cTn id="553" nodeType="clickEffect" fill="hold" presetClass="entr" presetID="10">
                                  <p:stCondLst>
                                    <p:cond delay="0"/>
                                  </p:stCondLst>
                                  <p:childTnLst>
                                    <p:set>
                                      <p:cBhvr>
                                        <p:cTn id="554" dur="1" fill="hold">
                                          <p:stCondLst>
                                            <p:cond delay="0"/>
                                          </p:stCondLst>
                                        </p:cTn>
                                        <p:tgtEl>
                                          <p:spTgt spid="397"/>
                                        </p:tgtEl>
                                        <p:attrNameLst>
                                          <p:attrName>style.visibility</p:attrName>
                                        </p:attrNameLst>
                                      </p:cBhvr>
                                      <p:to>
                                        <p:strVal val="visible"/>
                                      </p:to>
                                    </p:set>
                                    <p:animEffect filter="fade" transition="in">
                                      <p:cBhvr additive="repl">
                                        <p:cTn id="555" dur="1000"/>
                                        <p:tgtEl>
                                          <p:spTgt spid="397"/>
                                        </p:tgtEl>
                                      </p:cBhvr>
                                    </p:animEffect>
                                  </p:childTnLst>
                                </p:cTn>
                              </p:par>
                              <p:par>
                                <p:cTn id="556" nodeType="withEffect" fill="hold" presetClass="entr" presetID="10">
                                  <p:stCondLst>
                                    <p:cond delay="0"/>
                                  </p:stCondLst>
                                  <p:childTnLst>
                                    <p:set>
                                      <p:cBhvr>
                                        <p:cTn id="557" dur="1" fill="hold">
                                          <p:stCondLst>
                                            <p:cond delay="0"/>
                                          </p:stCondLst>
                                        </p:cTn>
                                        <p:tgtEl>
                                          <p:spTgt spid="395"/>
                                        </p:tgtEl>
                                        <p:attrNameLst>
                                          <p:attrName>style.visibility</p:attrName>
                                        </p:attrNameLst>
                                      </p:cBhvr>
                                      <p:to>
                                        <p:strVal val="visible"/>
                                      </p:to>
                                    </p:set>
                                    <p:animEffect filter="fade" transition="in">
                                      <p:cBhvr additive="repl">
                                        <p:cTn id="558" dur="1000"/>
                                        <p:tgtEl>
                                          <p:spTgt spid="395"/>
                                        </p:tgtEl>
                                      </p:cBhvr>
                                    </p:animEffec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0">
                                  <p:stCondLst>
                                    <p:cond delay="0"/>
                                  </p:stCondLst>
                                  <p:childTnLst>
                                    <p:set>
                                      <p:cBhvr>
                                        <p:cTn id="562" dur="1" fill="hold">
                                          <p:stCondLst>
                                            <p:cond delay="0"/>
                                          </p:stCondLst>
                                        </p:cTn>
                                        <p:tgtEl>
                                          <p:spTgt spid="394"/>
                                        </p:tgtEl>
                                        <p:attrNameLst>
                                          <p:attrName>style.visibility</p:attrName>
                                        </p:attrNameLst>
                                      </p:cBhvr>
                                      <p:to>
                                        <p:strVal val="visible"/>
                                      </p:to>
                                    </p:set>
                                    <p:animEffect filter="fade" transition="in">
                                      <p:cBhvr additive="repl">
                                        <p:cTn id="563" dur="1000"/>
                                        <p:tgtEl>
                                          <p:spTgt spid="394"/>
                                        </p:tgtEl>
                                      </p:cBhvr>
                                    </p:animEffect>
                                  </p:childTnLst>
                                </p:cTn>
                              </p:par>
                              <p:par>
                                <p:cTn id="564" nodeType="withEffect" fill="hold" presetClass="entr" presetID="10">
                                  <p:stCondLst>
                                    <p:cond delay="0"/>
                                  </p:stCondLst>
                                  <p:childTnLst>
                                    <p:set>
                                      <p:cBhvr>
                                        <p:cTn id="565" dur="1" fill="hold">
                                          <p:stCondLst>
                                            <p:cond delay="0"/>
                                          </p:stCondLst>
                                        </p:cTn>
                                        <p:tgtEl>
                                          <p:spTgt spid="396"/>
                                        </p:tgtEl>
                                        <p:attrNameLst>
                                          <p:attrName>style.visibility</p:attrName>
                                        </p:attrNameLst>
                                      </p:cBhvr>
                                      <p:to>
                                        <p:strVal val="visible"/>
                                      </p:to>
                                    </p:set>
                                    <p:animEffect filter="fade" transition="in">
                                      <p:cBhvr additive="repl">
                                        <p:cTn id="566"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338480" y="392400"/>
            <a:ext cx="6444720" cy="7182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800" spc="-1" strike="noStrike">
                <a:solidFill>
                  <a:srgbClr val="5f8195"/>
                </a:solidFill>
                <a:latin typeface="Concert One"/>
                <a:ea typeface="Concert One"/>
              </a:rPr>
              <a:t>Another</a:t>
            </a:r>
            <a:r>
              <a:rPr b="1" lang="en" sz="2800" spc="-1" strike="noStrike">
                <a:solidFill>
                  <a:srgbClr val="ff0000"/>
                </a:solidFill>
                <a:latin typeface="Concert One"/>
                <a:ea typeface="Concert One"/>
              </a:rPr>
              <a:t> example </a:t>
            </a:r>
            <a:r>
              <a:rPr b="1" lang="en" sz="2800" spc="-1" strike="noStrike">
                <a:solidFill>
                  <a:srgbClr val="5f8195"/>
                </a:solidFill>
                <a:latin typeface="Concert One"/>
                <a:ea typeface="Concert One"/>
              </a:rPr>
              <a:t>to</a:t>
            </a:r>
            <a:r>
              <a:rPr b="1" lang="en" sz="2800" spc="-1" strike="noStrike">
                <a:solidFill>
                  <a:srgbClr val="ff0000"/>
                </a:solidFill>
                <a:latin typeface="Concert One"/>
                <a:ea typeface="Concert One"/>
              </a:rPr>
              <a:t> </a:t>
            </a:r>
            <a:r>
              <a:rPr b="1" lang="en" sz="2800" spc="-1" strike="noStrike">
                <a:solidFill>
                  <a:srgbClr val="5f8195"/>
                </a:solidFill>
                <a:latin typeface="Concert One"/>
                <a:ea typeface="Concert One"/>
              </a:rPr>
              <a:t>Understand </a:t>
            </a:r>
            <a:r>
              <a:rPr b="1" lang="en" sz="2800" spc="-1" strike="noStrike">
                <a:solidFill>
                  <a:srgbClr val="ff0000"/>
                </a:solidFill>
                <a:latin typeface="Concert One"/>
                <a:ea typeface="Concert One"/>
              </a:rPr>
              <a:t>Abstraction</a:t>
            </a:r>
            <a:endParaRPr b="0" lang="en-IN" sz="2800" spc="-1" strike="noStrike">
              <a:solidFill>
                <a:srgbClr val="000000"/>
              </a:solidFill>
              <a:latin typeface="Arial"/>
            </a:endParaRPr>
          </a:p>
        </p:txBody>
      </p:sp>
      <p:sp>
        <p:nvSpPr>
          <p:cNvPr id="399" name="PlaceHolder 2"/>
          <p:cNvSpPr>
            <a:spLocks noGrp="1"/>
          </p:cNvSpPr>
          <p:nvPr>
            <p:ph type="title"/>
          </p:nvPr>
        </p:nvSpPr>
        <p:spPr>
          <a:xfrm>
            <a:off x="1401840" y="3964680"/>
            <a:ext cx="3597840" cy="718200"/>
          </a:xfrm>
          <a:prstGeom prst="rect">
            <a:avLst/>
          </a:prstGeom>
          <a:noFill/>
          <a:ln w="0">
            <a:noFill/>
          </a:ln>
        </p:spPr>
        <p:txBody>
          <a:bodyPr lIns="91440" rIns="91440" tIns="91440" bIns="91440" anchor="t">
            <a:noAutofit/>
          </a:bodyPr>
          <a:p>
            <a:pPr indent="0" algn="ctr">
              <a:lnSpc>
                <a:spcPct val="80000"/>
              </a:lnSpc>
              <a:buNone/>
              <a:tabLst>
                <a:tab algn="l" pos="0"/>
              </a:tabLst>
            </a:pPr>
            <a:r>
              <a:rPr b="1" lang="en" sz="2600" spc="-1" strike="noStrike">
                <a:solidFill>
                  <a:srgbClr val="ff0000"/>
                </a:solidFill>
                <a:latin typeface="Concert One"/>
                <a:ea typeface="Concert One"/>
              </a:rPr>
              <a:t>Without Abstraction</a:t>
            </a:r>
            <a:endParaRPr b="0" lang="en-IN" sz="2600" spc="-1" strike="noStrike">
              <a:solidFill>
                <a:srgbClr val="000000"/>
              </a:solidFill>
              <a:latin typeface="Arial"/>
            </a:endParaRPr>
          </a:p>
        </p:txBody>
      </p:sp>
      <p:sp>
        <p:nvSpPr>
          <p:cNvPr id="400" name="PlaceHolder 3"/>
          <p:cNvSpPr>
            <a:spLocks noGrp="1"/>
          </p:cNvSpPr>
          <p:nvPr>
            <p:ph type="title"/>
          </p:nvPr>
        </p:nvSpPr>
        <p:spPr>
          <a:xfrm>
            <a:off x="5592960" y="3964680"/>
            <a:ext cx="2244240" cy="718200"/>
          </a:xfrm>
          <a:prstGeom prst="rect">
            <a:avLst/>
          </a:prstGeom>
          <a:noFill/>
          <a:ln w="0">
            <a:noFill/>
          </a:ln>
        </p:spPr>
        <p:txBody>
          <a:bodyPr lIns="91440" rIns="91440" tIns="91440" bIns="91440" anchor="t">
            <a:noAutofit/>
          </a:bodyPr>
          <a:p>
            <a:pPr indent="0">
              <a:lnSpc>
                <a:spcPct val="80000"/>
              </a:lnSpc>
              <a:buNone/>
              <a:tabLst>
                <a:tab algn="l" pos="0"/>
              </a:tabLst>
            </a:pPr>
            <a:r>
              <a:rPr b="1" lang="en" sz="2600" spc="-1" strike="noStrike">
                <a:solidFill>
                  <a:srgbClr val="ff0000"/>
                </a:solidFill>
                <a:latin typeface="Concert One"/>
                <a:ea typeface="Concert One"/>
              </a:rPr>
              <a:t>Abstraction</a:t>
            </a:r>
            <a:endParaRPr b="0" lang="en-IN" sz="2600" spc="-1" strike="noStrike">
              <a:solidFill>
                <a:srgbClr val="000000"/>
              </a:solidFill>
              <a:latin typeface="Arial"/>
            </a:endParaRPr>
          </a:p>
        </p:txBody>
      </p:sp>
      <p:pic>
        <p:nvPicPr>
          <p:cNvPr id="401" name="Google Shape;619;p83" descr=""/>
          <p:cNvPicPr/>
          <p:nvPr/>
        </p:nvPicPr>
        <p:blipFill>
          <a:blip r:embed="rId1"/>
          <a:stretch/>
        </p:blipFill>
        <p:spPr>
          <a:xfrm>
            <a:off x="4933080" y="1371960"/>
            <a:ext cx="3083400" cy="2438280"/>
          </a:xfrm>
          <a:prstGeom prst="rect">
            <a:avLst/>
          </a:prstGeom>
          <a:ln w="0">
            <a:noFill/>
          </a:ln>
        </p:spPr>
      </p:pic>
      <p:pic>
        <p:nvPicPr>
          <p:cNvPr id="402" name="Google Shape;620;p83" descr=""/>
          <p:cNvPicPr/>
          <p:nvPr/>
        </p:nvPicPr>
        <p:blipFill>
          <a:blip r:embed="rId2"/>
          <a:stretch/>
        </p:blipFill>
        <p:spPr>
          <a:xfrm>
            <a:off x="1567080" y="1371960"/>
            <a:ext cx="3083400" cy="2462400"/>
          </a:xfrm>
          <a:prstGeom prst="rect">
            <a:avLst/>
          </a:prstGeom>
          <a:ln w="0">
            <a:noFill/>
          </a:ln>
        </p:spPr>
      </p:pic>
    </p:spTree>
  </p:cSld>
  <mc:AlternateContent>
    <mc:Choice Requires="p14">
      <p:transition spd="slow" p14:dur="2000"/>
    </mc:Choice>
    <mc:Fallback>
      <p:transition spd="slow"/>
    </mc:Fallback>
  </mc:AlternateContent>
  <p:timing>
    <p:tnLst>
      <p:par>
        <p:cTn id="567" dur="indefinite" restart="never" nodeType="tmRoot">
          <p:childTnLst>
            <p:seq>
              <p:cTn id="568" dur="indefinite" nodeType="mainSeq">
                <p:childTnLst>
                  <p:par>
                    <p:cTn id="569" fill="hold">
                      <p:stCondLst>
                        <p:cond delay="indefinite"/>
                      </p:stCondLst>
                      <p:childTnLst>
                        <p:par>
                          <p:cTn id="570" fill="hold">
                            <p:stCondLst>
                              <p:cond delay="0"/>
                            </p:stCondLst>
                            <p:childTnLst>
                              <p:par>
                                <p:cTn id="571" nodeType="clickEffect" fill="hold" presetClass="entr" presetID="10">
                                  <p:stCondLst>
                                    <p:cond delay="0"/>
                                  </p:stCondLst>
                                  <p:childTnLst>
                                    <p:set>
                                      <p:cBhvr>
                                        <p:cTn id="572" dur="1" fill="hold">
                                          <p:stCondLst>
                                            <p:cond delay="0"/>
                                          </p:stCondLst>
                                        </p:cTn>
                                        <p:tgtEl>
                                          <p:spTgt spid="402"/>
                                        </p:tgtEl>
                                        <p:attrNameLst>
                                          <p:attrName>style.visibility</p:attrName>
                                        </p:attrNameLst>
                                      </p:cBhvr>
                                      <p:to>
                                        <p:strVal val="visible"/>
                                      </p:to>
                                    </p:set>
                                    <p:animEffect filter="fade" transition="in">
                                      <p:cBhvr additive="repl">
                                        <p:cTn id="573" dur="1000"/>
                                        <p:tgtEl>
                                          <p:spTgt spid="402"/>
                                        </p:tgtEl>
                                      </p:cBhvr>
                                    </p:animEffect>
                                  </p:childTnLst>
                                </p:cTn>
                              </p:par>
                              <p:par>
                                <p:cTn id="574" nodeType="withEffect" fill="hold" presetClass="entr" presetID="10">
                                  <p:stCondLst>
                                    <p:cond delay="0"/>
                                  </p:stCondLst>
                                  <p:childTnLst>
                                    <p:set>
                                      <p:cBhvr>
                                        <p:cTn id="575" dur="1" fill="hold">
                                          <p:stCondLst>
                                            <p:cond delay="0"/>
                                          </p:stCondLst>
                                        </p:cTn>
                                        <p:tgtEl>
                                          <p:spTgt spid="399"/>
                                        </p:tgtEl>
                                        <p:attrNameLst>
                                          <p:attrName>style.visibility</p:attrName>
                                        </p:attrNameLst>
                                      </p:cBhvr>
                                      <p:to>
                                        <p:strVal val="visible"/>
                                      </p:to>
                                    </p:set>
                                    <p:animEffect filter="fade" transition="in">
                                      <p:cBhvr additive="repl">
                                        <p:cTn id="576" dur="1000"/>
                                        <p:tgtEl>
                                          <p:spTgt spid="399"/>
                                        </p:tgtEl>
                                      </p:cBhvr>
                                    </p:animEffec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0">
                                  <p:stCondLst>
                                    <p:cond delay="0"/>
                                  </p:stCondLst>
                                  <p:childTnLst>
                                    <p:set>
                                      <p:cBhvr>
                                        <p:cTn id="580" dur="1" fill="hold">
                                          <p:stCondLst>
                                            <p:cond delay="0"/>
                                          </p:stCondLst>
                                        </p:cTn>
                                        <p:tgtEl>
                                          <p:spTgt spid="401"/>
                                        </p:tgtEl>
                                        <p:attrNameLst>
                                          <p:attrName>style.visibility</p:attrName>
                                        </p:attrNameLst>
                                      </p:cBhvr>
                                      <p:to>
                                        <p:strVal val="visible"/>
                                      </p:to>
                                    </p:set>
                                    <p:animEffect filter="fade" transition="in">
                                      <p:cBhvr additive="repl">
                                        <p:cTn id="581" dur="1000"/>
                                        <p:tgtEl>
                                          <p:spTgt spid="401"/>
                                        </p:tgtEl>
                                      </p:cBhvr>
                                    </p:animEffect>
                                  </p:childTnLst>
                                </p:cTn>
                              </p:par>
                              <p:par>
                                <p:cTn id="582" nodeType="withEffect" fill="hold" presetClass="entr" presetID="10">
                                  <p:stCondLst>
                                    <p:cond delay="0"/>
                                  </p:stCondLst>
                                  <p:childTnLst>
                                    <p:set>
                                      <p:cBhvr>
                                        <p:cTn id="583" dur="1" fill="hold">
                                          <p:stCondLst>
                                            <p:cond delay="0"/>
                                          </p:stCondLst>
                                        </p:cTn>
                                        <p:tgtEl>
                                          <p:spTgt spid="400"/>
                                        </p:tgtEl>
                                        <p:attrNameLst>
                                          <p:attrName>style.visibility</p:attrName>
                                        </p:attrNameLst>
                                      </p:cBhvr>
                                      <p:to>
                                        <p:strVal val="visible"/>
                                      </p:to>
                                    </p:set>
                                    <p:animEffect filter="fade" transition="in">
                                      <p:cBhvr additive="repl">
                                        <p:cTn id="584"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1352520" y="322560"/>
            <a:ext cx="6725520" cy="71172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rgbClr val="ff0000"/>
                </a:solidFill>
                <a:latin typeface="Concert One"/>
                <a:ea typeface="Concert One"/>
              </a:rPr>
              <a:t>Let's </a:t>
            </a:r>
            <a:r>
              <a:rPr b="1" lang="en" sz="2800" spc="-1" strike="noStrike">
                <a:solidFill>
                  <a:srgbClr val="5f8195"/>
                </a:solidFill>
                <a:latin typeface="Concert One"/>
                <a:ea typeface="Concert One"/>
              </a:rPr>
              <a:t>Understand </a:t>
            </a:r>
            <a:r>
              <a:rPr b="1" lang="en" sz="2800" spc="-1" strike="noStrike">
                <a:solidFill>
                  <a:srgbClr val="ff0000"/>
                </a:solidFill>
                <a:latin typeface="Concert One"/>
                <a:ea typeface="Concert One"/>
              </a:rPr>
              <a:t>Abstraction </a:t>
            </a:r>
            <a:r>
              <a:rPr b="1" lang="en" sz="2800" spc="-1" strike="noStrike">
                <a:solidFill>
                  <a:srgbClr val="ffa500"/>
                </a:solidFill>
                <a:latin typeface="Concert One"/>
                <a:ea typeface="Concert One"/>
              </a:rPr>
              <a:t>With </a:t>
            </a:r>
            <a:endParaRPr b="0" lang="en-IN" sz="2800" spc="-1" strike="noStrike">
              <a:solidFill>
                <a:srgbClr val="000000"/>
              </a:solidFill>
              <a:latin typeface="Arial"/>
            </a:endParaRPr>
          </a:p>
          <a:p>
            <a:pPr indent="0" algn="ctr">
              <a:lnSpc>
                <a:spcPct val="80000"/>
              </a:lnSpc>
              <a:buNone/>
              <a:tabLst>
                <a:tab algn="l" pos="0"/>
              </a:tabLst>
            </a:pPr>
            <a:r>
              <a:rPr b="1" lang="en" sz="2800" spc="-1" strike="noStrike">
                <a:solidFill>
                  <a:srgbClr val="8e7cc3"/>
                </a:solidFill>
                <a:latin typeface="Concert One"/>
                <a:ea typeface="Concert One"/>
              </a:rPr>
              <a:t>Code</a:t>
            </a:r>
            <a:endParaRPr b="0" lang="en-IN" sz="2800" spc="-1" strike="noStrike">
              <a:solidFill>
                <a:srgbClr val="000000"/>
              </a:solidFill>
              <a:latin typeface="Arial"/>
            </a:endParaRPr>
          </a:p>
        </p:txBody>
      </p:sp>
      <p:sp>
        <p:nvSpPr>
          <p:cNvPr id="404" name="PlaceHolder 2"/>
          <p:cNvSpPr>
            <a:spLocks noGrp="1"/>
          </p:cNvSpPr>
          <p:nvPr>
            <p:ph type="title"/>
          </p:nvPr>
        </p:nvSpPr>
        <p:spPr>
          <a:xfrm>
            <a:off x="1352520" y="1202400"/>
            <a:ext cx="6725520" cy="3358080"/>
          </a:xfrm>
          <a:prstGeom prst="rect">
            <a:avLst/>
          </a:prstGeom>
          <a:solidFill>
            <a:srgbClr val="2b2b2b"/>
          </a:solidFill>
          <a:ln w="0">
            <a:noFill/>
          </a:ln>
        </p:spPr>
        <p:txBody>
          <a:bodyPr lIns="91440" rIns="91440" tIns="91440" bIns="91440" anchor="t">
            <a:noAutofit/>
          </a:bodyPr>
          <a:p>
            <a:pPr indent="0">
              <a:lnSpc>
                <a:spcPct val="80000"/>
              </a:lnSpc>
              <a:buNone/>
              <a:tabLst>
                <a:tab algn="l" pos="0"/>
              </a:tabLst>
            </a:pPr>
            <a:r>
              <a:rPr b="0" lang="en" sz="1500" spc="-1" strike="noStrike">
                <a:solidFill>
                  <a:srgbClr val="cc7832"/>
                </a:solidFill>
                <a:highlight>
                  <a:srgbClr val="2b2b2b"/>
                </a:highlight>
                <a:latin typeface="Courier New"/>
                <a:ea typeface="Courier New"/>
              </a:rPr>
              <a:t>public class </a:t>
            </a:r>
            <a:r>
              <a:rPr b="0" lang="en" sz="1500" spc="-1" strike="noStrike">
                <a:solidFill>
                  <a:srgbClr val="a9b7c6"/>
                </a:solidFill>
                <a:highlight>
                  <a:srgbClr val="2b2b2b"/>
                </a:highlight>
                <a:latin typeface="Courier New"/>
                <a:ea typeface="Courier New"/>
              </a:rPr>
              <a:t>Car {</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private void </a:t>
            </a:r>
            <a:r>
              <a:rPr b="0" lang="en" sz="1500" spc="-1" strike="noStrike">
                <a:solidFill>
                  <a:srgbClr val="ffc66d"/>
                </a:solidFill>
                <a:highlight>
                  <a:srgbClr val="2b2b2b"/>
                </a:highlight>
                <a:latin typeface="Courier New"/>
                <a:ea typeface="Courier New"/>
              </a:rPr>
              <a:t>moveBreakPads</a:t>
            </a:r>
            <a:r>
              <a:rPr b="0" lang="en" sz="1500" spc="-1" strike="noStrike">
                <a:solidFill>
                  <a:srgbClr val="a9b7c6"/>
                </a:solidFill>
                <a:highlight>
                  <a:srgbClr val="2b2b2b"/>
                </a:highlight>
                <a:latin typeface="Courier New"/>
                <a:ea typeface="Courier New"/>
              </a:rPr>
              <a:t>() {</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private void </a:t>
            </a:r>
            <a:r>
              <a:rPr b="0" lang="en" sz="1500" spc="-1" strike="noStrike">
                <a:solidFill>
                  <a:srgbClr val="ffc66d"/>
                </a:solidFill>
                <a:highlight>
                  <a:srgbClr val="2b2b2b"/>
                </a:highlight>
                <a:latin typeface="Courier New"/>
                <a:ea typeface="Courier New"/>
              </a:rPr>
              <a:t>changePistonSpeed</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private void </a:t>
            </a:r>
            <a:r>
              <a:rPr b="0" lang="en" sz="1500" spc="-1" strike="noStrike">
                <a:solidFill>
                  <a:srgbClr val="ffc66d"/>
                </a:solidFill>
                <a:highlight>
                  <a:srgbClr val="2b2b2b"/>
                </a:highlight>
                <a:latin typeface="Courier New"/>
                <a:ea typeface="Courier New"/>
              </a:rPr>
              <a:t>createSpark</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cc7832"/>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public void </a:t>
            </a:r>
            <a:r>
              <a:rPr b="0" lang="en" sz="1500" spc="-1" strike="noStrike">
                <a:solidFill>
                  <a:srgbClr val="ffc66d"/>
                </a:solidFill>
                <a:highlight>
                  <a:srgbClr val="2b2b2b"/>
                </a:highlight>
                <a:latin typeface="Courier New"/>
                <a:ea typeface="Courier New"/>
              </a:rPr>
              <a:t>turnOnCar</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createSpark()</a:t>
            </a:r>
            <a:r>
              <a:rPr b="0" lang="en" sz="1500" spc="-1" strike="noStrike">
                <a:solidFill>
                  <a:srgbClr val="cc7832"/>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cc7832"/>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public void </a:t>
            </a:r>
            <a:r>
              <a:rPr b="0" lang="en" sz="1500" spc="-1" strike="noStrike">
                <a:solidFill>
                  <a:srgbClr val="ffc66d"/>
                </a:solidFill>
                <a:highlight>
                  <a:srgbClr val="2b2b2b"/>
                </a:highlight>
                <a:latin typeface="Courier New"/>
                <a:ea typeface="Courier New"/>
              </a:rPr>
              <a:t>accelerate</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869fb2"/>
                </a:solidFill>
                <a:highlight>
                  <a:srgbClr val="2b2b2b"/>
                </a:highlight>
                <a:latin typeface="Courier New"/>
                <a:ea typeface="Courier New"/>
              </a:rPr>
              <a:t>changePistonSpeed</a:t>
            </a:r>
            <a:r>
              <a:rPr b="0" lang="en" sz="1500" spc="-1" strike="noStrike">
                <a:solidFill>
                  <a:srgbClr val="a9b7c6"/>
                </a:solidFill>
                <a:highlight>
                  <a:srgbClr val="2b2b2b"/>
                </a:highlight>
                <a:latin typeface="Courier New"/>
                <a:ea typeface="Courier New"/>
              </a:rPr>
              <a:t>()</a:t>
            </a:r>
            <a:r>
              <a:rPr b="0" lang="en" sz="1500" spc="-1" strike="noStrike">
                <a:solidFill>
                  <a:srgbClr val="cc7832"/>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cc7832"/>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cc7832"/>
                </a:solidFill>
                <a:highlight>
                  <a:srgbClr val="2b2b2b"/>
                </a:highlight>
                <a:latin typeface="Courier New"/>
                <a:ea typeface="Courier New"/>
              </a:rPr>
              <a:t>public void </a:t>
            </a:r>
            <a:r>
              <a:rPr b="0" lang="en" sz="1500" spc="-1" strike="noStrike">
                <a:solidFill>
                  <a:srgbClr val="ffc66d"/>
                </a:solidFill>
                <a:highlight>
                  <a:srgbClr val="2b2b2b"/>
                </a:highlight>
                <a:latin typeface="Courier New"/>
                <a:ea typeface="Courier New"/>
              </a:rPr>
              <a:t>brake</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moveBreakPads()</a:t>
            </a:r>
            <a:r>
              <a:rPr b="0" lang="en" sz="1500" spc="-1" strike="noStrike">
                <a:solidFill>
                  <a:srgbClr val="cc7832"/>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cc7832"/>
                </a:solidFill>
                <a:highlight>
                  <a:srgbClr val="2b2b2b"/>
                </a:highlight>
                <a:latin typeface="Courier New"/>
                <a:ea typeface="Courier New"/>
              </a:rPr>
              <a:t>   </a:t>
            </a: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r>
              <a:rPr b="0" lang="en" sz="1500" spc="-1" strike="noStrike">
                <a:solidFill>
                  <a:srgbClr val="a9b7c6"/>
                </a:solidFill>
                <a:highlight>
                  <a:srgbClr val="2b2b2b"/>
                </a:highlight>
                <a:latin typeface="Courier New"/>
                <a:ea typeface="Courier New"/>
              </a:rPr>
              <a:t>}</a:t>
            </a:r>
            <a:endParaRPr b="0" lang="en-IN" sz="1500" spc="-1" strike="noStrike">
              <a:solidFill>
                <a:srgbClr val="000000"/>
              </a:solidFill>
              <a:latin typeface="Arial"/>
            </a:endParaRPr>
          </a:p>
          <a:p>
            <a:pPr indent="0">
              <a:lnSpc>
                <a:spcPct val="80000"/>
              </a:lnSpc>
              <a:buNone/>
              <a:tabLst>
                <a:tab algn="l" pos="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85" dur="indefinite" restart="never" nodeType="tmRoot">
          <p:childTnLst>
            <p:seq>
              <p:cTn id="586" dur="indefinite" nodeType="mainSeq">
                <p:childTnLst>
                  <p:par>
                    <p:cTn id="587" fill="hold">
                      <p:stCondLst>
                        <p:cond delay="indefinite"/>
                      </p:stCondLst>
                      <p:childTnLst>
                        <p:par>
                          <p:cTn id="588" fill="hold">
                            <p:stCondLst>
                              <p:cond delay="0"/>
                            </p:stCondLst>
                            <p:childTnLst>
                              <p:par>
                                <p:cTn id="589" nodeType="clickEffect" fill="hold" presetClass="entr" presetID="10">
                                  <p:stCondLst>
                                    <p:cond delay="0"/>
                                  </p:stCondLst>
                                  <p:childTnLst>
                                    <p:set>
                                      <p:cBhvr>
                                        <p:cTn id="590" dur="1" fill="hold">
                                          <p:stCondLst>
                                            <p:cond delay="0"/>
                                          </p:stCondLst>
                                        </p:cTn>
                                        <p:tgtEl>
                                          <p:spTgt spid="404"/>
                                        </p:tgtEl>
                                        <p:attrNameLst>
                                          <p:attrName>style.visibility</p:attrName>
                                        </p:attrNameLst>
                                      </p:cBhvr>
                                      <p:to>
                                        <p:strVal val="visible"/>
                                      </p:to>
                                    </p:set>
                                    <p:animEffect filter="fade" transition="in">
                                      <p:cBhvr additive="repl">
                                        <p:cTn id="591"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352520" y="322560"/>
            <a:ext cx="6725520" cy="71172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rgbClr val="ff0000"/>
                </a:solidFill>
                <a:latin typeface="Concert One"/>
                <a:ea typeface="Concert One"/>
              </a:rPr>
              <a:t>Let's </a:t>
            </a:r>
            <a:r>
              <a:rPr b="1" lang="en" sz="2800" spc="-1" strike="noStrike">
                <a:solidFill>
                  <a:srgbClr val="5f8195"/>
                </a:solidFill>
                <a:latin typeface="Concert One"/>
                <a:ea typeface="Concert One"/>
              </a:rPr>
              <a:t>Understand </a:t>
            </a:r>
            <a:r>
              <a:rPr b="1" lang="en" sz="2800" spc="-1" strike="noStrike">
                <a:solidFill>
                  <a:srgbClr val="ff0000"/>
                </a:solidFill>
                <a:latin typeface="Concert One"/>
                <a:ea typeface="Concert One"/>
              </a:rPr>
              <a:t>Abstraction </a:t>
            </a:r>
            <a:r>
              <a:rPr b="1" lang="en" sz="2800" spc="-1" strike="noStrike">
                <a:solidFill>
                  <a:srgbClr val="ffa500"/>
                </a:solidFill>
                <a:latin typeface="Concert One"/>
                <a:ea typeface="Concert One"/>
              </a:rPr>
              <a:t>With </a:t>
            </a:r>
            <a:endParaRPr b="0" lang="en-IN" sz="2800" spc="-1" strike="noStrike">
              <a:solidFill>
                <a:srgbClr val="000000"/>
              </a:solidFill>
              <a:latin typeface="Arial"/>
            </a:endParaRPr>
          </a:p>
          <a:p>
            <a:pPr indent="0" algn="ctr">
              <a:lnSpc>
                <a:spcPct val="80000"/>
              </a:lnSpc>
              <a:buNone/>
              <a:tabLst>
                <a:tab algn="l" pos="0"/>
              </a:tabLst>
            </a:pPr>
            <a:r>
              <a:rPr b="1" lang="en" sz="2800" spc="-1" strike="noStrike">
                <a:solidFill>
                  <a:srgbClr val="8e7cc3"/>
                </a:solidFill>
                <a:latin typeface="Concert One"/>
                <a:ea typeface="Concert One"/>
              </a:rPr>
              <a:t>Code</a:t>
            </a:r>
            <a:endParaRPr b="0" lang="en-IN" sz="2800" spc="-1" strike="noStrike">
              <a:solidFill>
                <a:srgbClr val="000000"/>
              </a:solidFill>
              <a:latin typeface="Arial"/>
            </a:endParaRPr>
          </a:p>
        </p:txBody>
      </p:sp>
      <p:sp>
        <p:nvSpPr>
          <p:cNvPr id="406" name="PlaceHolder 2"/>
          <p:cNvSpPr>
            <a:spLocks noGrp="1"/>
          </p:cNvSpPr>
          <p:nvPr>
            <p:ph type="title"/>
          </p:nvPr>
        </p:nvSpPr>
        <p:spPr>
          <a:xfrm>
            <a:off x="1352520" y="1202400"/>
            <a:ext cx="6725520" cy="3358080"/>
          </a:xfrm>
          <a:prstGeom prst="rect">
            <a:avLst/>
          </a:prstGeom>
          <a:solidFill>
            <a:srgbClr val="2b2b2b"/>
          </a:solidFill>
          <a:ln w="0">
            <a:noFill/>
          </a:ln>
        </p:spPr>
        <p:txBody>
          <a:bodyPr lIns="91440" rIns="91440" tIns="91440" bIns="91440" anchor="t">
            <a:noAutofit/>
          </a:bodyPr>
          <a:p>
            <a:pPr indent="0">
              <a:lnSpc>
                <a:spcPct val="80000"/>
              </a:lnSpc>
              <a:buNone/>
              <a:tabLst>
                <a:tab algn="l" pos="0"/>
              </a:tabLst>
            </a:pPr>
            <a:r>
              <a:rPr b="0" lang="en" sz="1700" spc="-1" strike="noStrike">
                <a:solidFill>
                  <a:srgbClr val="b6d7a8"/>
                </a:solidFill>
                <a:highlight>
                  <a:srgbClr val="2b2b2b"/>
                </a:highlight>
                <a:latin typeface="Arial"/>
                <a:ea typeface="Arial"/>
              </a:rPr>
              <a:t>//Driver Class</a:t>
            </a:r>
            <a:endParaRPr b="0" lang="en-IN" sz="1700" spc="-1" strike="noStrike">
              <a:solidFill>
                <a:srgbClr val="000000"/>
              </a:solidFill>
              <a:latin typeface="Arial"/>
            </a:endParaRPr>
          </a:p>
          <a:p>
            <a:pPr indent="0">
              <a:lnSpc>
                <a:spcPct val="80000"/>
              </a:lnSpc>
              <a:buNone/>
              <a:tabLst>
                <a:tab algn="l" pos="0"/>
              </a:tabLst>
            </a:pP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cc7832"/>
                </a:solidFill>
                <a:highlight>
                  <a:srgbClr val="2b2b2b"/>
                </a:highlight>
                <a:latin typeface="Courier New"/>
                <a:ea typeface="Courier New"/>
              </a:rPr>
              <a:t>public class </a:t>
            </a:r>
            <a:r>
              <a:rPr b="0" lang="en" sz="1900" spc="-1" strike="noStrike">
                <a:solidFill>
                  <a:srgbClr val="a9b7c6"/>
                </a:solidFill>
                <a:highlight>
                  <a:srgbClr val="2b2b2b"/>
                </a:highlight>
                <a:latin typeface="Courier New"/>
                <a:ea typeface="Courier New"/>
              </a:rPr>
              <a:t>UseCar {</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a9b7c6"/>
                </a:solidFill>
                <a:highlight>
                  <a:srgbClr val="2b2b2b"/>
                </a:highlight>
                <a:latin typeface="Courier New"/>
                <a:ea typeface="Courier New"/>
              </a:rPr>
              <a:t>   </a:t>
            </a:r>
            <a:r>
              <a:rPr b="0" lang="en" sz="1900" spc="-1" strike="noStrike">
                <a:solidFill>
                  <a:srgbClr val="cc7832"/>
                </a:solidFill>
                <a:highlight>
                  <a:srgbClr val="2b2b2b"/>
                </a:highlight>
                <a:latin typeface="Courier New"/>
                <a:ea typeface="Courier New"/>
              </a:rPr>
              <a:t>public static void </a:t>
            </a:r>
            <a:r>
              <a:rPr b="0" lang="en" sz="1900" spc="-1" strike="noStrike">
                <a:solidFill>
                  <a:srgbClr val="ffc66d"/>
                </a:solidFill>
                <a:highlight>
                  <a:srgbClr val="2b2b2b"/>
                </a:highlight>
                <a:latin typeface="Courier New"/>
                <a:ea typeface="Courier New"/>
              </a:rPr>
              <a:t>main</a:t>
            </a:r>
            <a:r>
              <a:rPr b="0" lang="en" sz="1900" spc="-1" strike="noStrike">
                <a:solidFill>
                  <a:srgbClr val="a9b7c6"/>
                </a:solidFill>
                <a:highlight>
                  <a:srgbClr val="2b2b2b"/>
                </a:highlight>
                <a:latin typeface="Courier New"/>
                <a:ea typeface="Courier New"/>
              </a:rPr>
              <a:t>(String[] args) {</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a9b7c6"/>
                </a:solidFill>
                <a:highlight>
                  <a:srgbClr val="2b2b2b"/>
                </a:highlight>
                <a:latin typeface="Courier New"/>
                <a:ea typeface="Courier New"/>
              </a:rPr>
              <a:t>       </a:t>
            </a:r>
            <a:r>
              <a:rPr b="0" lang="en" sz="1900" spc="-1" strike="noStrike">
                <a:solidFill>
                  <a:srgbClr val="a9b7c6"/>
                </a:solidFill>
                <a:highlight>
                  <a:srgbClr val="2b2b2b"/>
                </a:highlight>
                <a:latin typeface="Courier New"/>
                <a:ea typeface="Courier New"/>
              </a:rPr>
              <a:t>Car C=</a:t>
            </a:r>
            <a:r>
              <a:rPr b="0" lang="en" sz="1900" spc="-1" strike="noStrike">
                <a:solidFill>
                  <a:srgbClr val="cc7832"/>
                </a:solidFill>
                <a:highlight>
                  <a:srgbClr val="2b2b2b"/>
                </a:highlight>
                <a:latin typeface="Courier New"/>
                <a:ea typeface="Courier New"/>
              </a:rPr>
              <a:t>new </a:t>
            </a:r>
            <a:r>
              <a:rPr b="0" lang="en" sz="1900" spc="-1" strike="noStrike">
                <a:solidFill>
                  <a:srgbClr val="a9b7c6"/>
                </a:solidFill>
                <a:highlight>
                  <a:srgbClr val="2b2b2b"/>
                </a:highlight>
                <a:latin typeface="Courier New"/>
                <a:ea typeface="Courier New"/>
              </a:rPr>
              <a:t>Car()</a:t>
            </a:r>
            <a:r>
              <a:rPr b="0" lang="en" sz="1900" spc="-1" strike="noStrike">
                <a:solidFill>
                  <a:srgbClr val="cc7832"/>
                </a:solidFill>
                <a:highlight>
                  <a:srgbClr val="2b2b2b"/>
                </a:highlight>
                <a:latin typeface="Courier New"/>
                <a:ea typeface="Courier New"/>
              </a:rPr>
              <a:t>; </a:t>
            </a:r>
            <a:r>
              <a:rPr b="0" lang="en" sz="1900" spc="-1" strike="noStrike">
                <a:solidFill>
                  <a:srgbClr val="b6d7a8"/>
                </a:solidFill>
                <a:highlight>
                  <a:srgbClr val="2b2b2b"/>
                </a:highlight>
                <a:latin typeface="Arial"/>
                <a:ea typeface="Arial"/>
              </a:rPr>
              <a:t>/</a:t>
            </a:r>
            <a:r>
              <a:rPr b="0" lang="en" sz="1700" spc="-1" strike="noStrike">
                <a:solidFill>
                  <a:srgbClr val="b6d7a8"/>
                </a:solidFill>
                <a:highlight>
                  <a:srgbClr val="2b2b2b"/>
                </a:highlight>
                <a:latin typeface="Arial"/>
                <a:ea typeface="Arial"/>
              </a:rPr>
              <a:t>/Create Object</a:t>
            </a:r>
            <a:endParaRPr b="0" lang="en-IN" sz="1700" spc="-1" strike="noStrike">
              <a:solidFill>
                <a:srgbClr val="000000"/>
              </a:solidFill>
              <a:latin typeface="Arial"/>
            </a:endParaRPr>
          </a:p>
          <a:p>
            <a:pPr indent="0">
              <a:lnSpc>
                <a:spcPct val="80000"/>
              </a:lnSpc>
              <a:buNone/>
              <a:tabLst>
                <a:tab algn="l" pos="0"/>
              </a:tabLst>
            </a:pP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cc7832"/>
                </a:solidFill>
                <a:highlight>
                  <a:srgbClr val="2b2b2b"/>
                </a:highlight>
                <a:latin typeface="Courier New"/>
                <a:ea typeface="Courier New"/>
              </a:rPr>
              <a:t>       </a:t>
            </a:r>
            <a:r>
              <a:rPr b="0" lang="en" sz="1900" spc="-1" strike="noStrike">
                <a:solidFill>
                  <a:srgbClr val="a9b7c6"/>
                </a:solidFill>
                <a:highlight>
                  <a:srgbClr val="2b2b2b"/>
                </a:highlight>
                <a:latin typeface="Courier New"/>
                <a:ea typeface="Courier New"/>
              </a:rPr>
              <a:t>C.turnOnCar()</a:t>
            </a:r>
            <a:r>
              <a:rPr b="0" lang="en" sz="1900" spc="-1" strike="noStrike">
                <a:solidFill>
                  <a:srgbClr val="cc7832"/>
                </a:solidFill>
                <a:highlight>
                  <a:srgbClr val="2b2b2b"/>
                </a:highlight>
                <a:latin typeface="Courier New"/>
                <a:ea typeface="Courier New"/>
              </a:rPr>
              <a:t>;</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cc7832"/>
                </a:solidFill>
                <a:highlight>
                  <a:srgbClr val="2b2b2b"/>
                </a:highlight>
                <a:latin typeface="Courier New"/>
                <a:ea typeface="Courier New"/>
              </a:rPr>
              <a:t>	</a:t>
            </a:r>
            <a:r>
              <a:rPr b="0" lang="en" sz="1900" spc="-1" strike="noStrike">
                <a:solidFill>
                  <a:srgbClr val="cc7832"/>
                </a:solidFill>
                <a:highlight>
                  <a:srgbClr val="2b2b2b"/>
                </a:highlight>
                <a:latin typeface="Courier New"/>
                <a:ea typeface="Courier New"/>
              </a:rPr>
              <a:t>	</a:t>
            </a:r>
            <a:r>
              <a:rPr b="0" lang="en" sz="1900" spc="-1" strike="noStrike">
                <a:solidFill>
                  <a:srgbClr val="cc7832"/>
                </a:solidFill>
                <a:highlight>
                  <a:srgbClr val="2b2b2b"/>
                </a:highlight>
                <a:latin typeface="Courier New"/>
                <a:ea typeface="Courier New"/>
              </a:rPr>
              <a:t> </a:t>
            </a:r>
            <a:r>
              <a:rPr b="0" lang="en" sz="1900" spc="-1" strike="noStrike">
                <a:solidFill>
                  <a:srgbClr val="a9b7c6"/>
                </a:solidFill>
                <a:highlight>
                  <a:srgbClr val="2b2b2b"/>
                </a:highlight>
                <a:latin typeface="Courier New"/>
                <a:ea typeface="Courier New"/>
              </a:rPr>
              <a:t>C.accelerate()</a:t>
            </a:r>
            <a:r>
              <a:rPr b="0" lang="en" sz="1900" spc="-1" strike="noStrike">
                <a:solidFill>
                  <a:srgbClr val="cc7832"/>
                </a:solidFill>
                <a:highlight>
                  <a:srgbClr val="2b2b2b"/>
                </a:highlight>
                <a:latin typeface="Courier New"/>
                <a:ea typeface="Courier New"/>
              </a:rPr>
              <a:t>;</a:t>
            </a:r>
            <a:endParaRPr b="0" lang="en-IN" sz="1900" spc="-1" strike="noStrike">
              <a:solidFill>
                <a:srgbClr val="000000"/>
              </a:solidFill>
              <a:latin typeface="Arial"/>
            </a:endParaRPr>
          </a:p>
          <a:p>
            <a:pPr marL="914400" indent="0">
              <a:lnSpc>
                <a:spcPct val="80000"/>
              </a:lnSpc>
              <a:buNone/>
              <a:tabLst>
                <a:tab algn="l" pos="0"/>
              </a:tabLst>
            </a:pPr>
            <a:r>
              <a:rPr b="0" lang="en" sz="1900" spc="-1" strike="noStrike">
                <a:solidFill>
                  <a:srgbClr val="a9b7c6"/>
                </a:solidFill>
                <a:highlight>
                  <a:srgbClr val="2b2b2b"/>
                </a:highlight>
                <a:latin typeface="Courier New"/>
                <a:ea typeface="Courier New"/>
              </a:rPr>
              <a:t> </a:t>
            </a:r>
            <a:r>
              <a:rPr b="0" lang="en" sz="1900" spc="-1" strike="noStrike">
                <a:solidFill>
                  <a:srgbClr val="a9b7c6"/>
                </a:solidFill>
                <a:highlight>
                  <a:srgbClr val="2b2b2b"/>
                </a:highlight>
                <a:latin typeface="Courier New"/>
                <a:ea typeface="Courier New"/>
              </a:rPr>
              <a:t>C.brake()</a:t>
            </a:r>
            <a:r>
              <a:rPr b="0" lang="en" sz="1900" spc="-1" strike="noStrike">
                <a:solidFill>
                  <a:srgbClr val="cc7832"/>
                </a:solidFill>
                <a:highlight>
                  <a:srgbClr val="2b2b2b"/>
                </a:highlight>
                <a:latin typeface="Courier New"/>
                <a:ea typeface="Courier New"/>
              </a:rPr>
              <a:t>;</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cc7832"/>
                </a:solidFill>
                <a:highlight>
                  <a:srgbClr val="2b2b2b"/>
                </a:highlight>
                <a:latin typeface="Courier New"/>
                <a:ea typeface="Courier New"/>
              </a:rPr>
              <a:t>	</a:t>
            </a:r>
            <a:r>
              <a:rPr b="0" lang="en" sz="1900" spc="-1" strike="noStrike">
                <a:solidFill>
                  <a:srgbClr val="cc7832"/>
                </a:solidFill>
                <a:highlight>
                  <a:srgbClr val="2b2b2b"/>
                </a:highlight>
                <a:latin typeface="Courier New"/>
                <a:ea typeface="Courier New"/>
              </a:rPr>
              <a:t>	</a:t>
            </a:r>
            <a:r>
              <a:rPr b="0" lang="en" sz="1900" spc="-1" strike="noStrike">
                <a:solidFill>
                  <a:srgbClr val="cc7832"/>
                </a:solidFill>
                <a:highlight>
                  <a:srgbClr val="2b2b2b"/>
                </a:highlight>
                <a:latin typeface="Courier New"/>
                <a:ea typeface="Courier New"/>
              </a:rPr>
              <a:t> </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cc7832"/>
                </a:solidFill>
                <a:highlight>
                  <a:srgbClr val="2b2b2b"/>
                </a:highlight>
                <a:latin typeface="Courier New"/>
                <a:ea typeface="Courier New"/>
              </a:rPr>
              <a:t>   </a:t>
            </a:r>
            <a:r>
              <a:rPr b="0" lang="en" sz="1900" spc="-1" strike="noStrike">
                <a:solidFill>
                  <a:srgbClr val="a9b7c6"/>
                </a:solidFill>
                <a:highlight>
                  <a:srgbClr val="2b2b2b"/>
                </a:highlight>
                <a:latin typeface="Courier New"/>
                <a:ea typeface="Courier New"/>
              </a:rPr>
              <a:t>}</a:t>
            </a:r>
            <a:endParaRPr b="0" lang="en-IN" sz="1900" spc="-1" strike="noStrike">
              <a:solidFill>
                <a:srgbClr val="000000"/>
              </a:solidFill>
              <a:latin typeface="Arial"/>
            </a:endParaRPr>
          </a:p>
          <a:p>
            <a:pPr indent="0">
              <a:lnSpc>
                <a:spcPct val="80000"/>
              </a:lnSpc>
              <a:buNone/>
              <a:tabLst>
                <a:tab algn="l" pos="0"/>
              </a:tabLst>
            </a:pPr>
            <a:r>
              <a:rPr b="0" lang="en" sz="1900" spc="-1" strike="noStrike">
                <a:solidFill>
                  <a:srgbClr val="a9b7c6"/>
                </a:solidFill>
                <a:highlight>
                  <a:srgbClr val="2b2b2b"/>
                </a:highlight>
                <a:latin typeface="Courier New"/>
                <a:ea typeface="Courier New"/>
              </a:rPr>
              <a:t>}</a:t>
            </a:r>
            <a:endParaRPr b="0" lang="en-IN" sz="1900" spc="-1" strike="noStrike">
              <a:solidFill>
                <a:srgbClr val="000000"/>
              </a:solidFill>
              <a:latin typeface="Arial"/>
            </a:endParaRPr>
          </a:p>
          <a:p>
            <a:pPr indent="0">
              <a:lnSpc>
                <a:spcPct val="80000"/>
              </a:lnSpc>
              <a:buNone/>
              <a:tabLst>
                <a:tab algn="l" pos="0"/>
              </a:tabLst>
            </a:pPr>
            <a:endParaRPr b="0" lang="en-IN" sz="4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92" dur="indefinite" restart="never" nodeType="tmRoot">
          <p:childTnLst>
            <p:seq>
              <p:cTn id="593" dur="indefinite" nodeType="mainSeq">
                <p:childTnLst>
                  <p:par>
                    <p:cTn id="594" fill="hold">
                      <p:stCondLst>
                        <p:cond delay="indefinite"/>
                      </p:stCondLst>
                      <p:childTnLst>
                        <p:par>
                          <p:cTn id="595" fill="hold">
                            <p:stCondLst>
                              <p:cond delay="0"/>
                            </p:stCondLst>
                            <p:childTnLst>
                              <p:par>
                                <p:cTn id="596" nodeType="clickEffect" fill="hold" presetClass="entr" presetID="10">
                                  <p:stCondLst>
                                    <p:cond delay="0"/>
                                  </p:stCondLst>
                                  <p:childTnLst>
                                    <p:set>
                                      <p:cBhvr>
                                        <p:cTn id="597" dur="1" fill="hold">
                                          <p:stCondLst>
                                            <p:cond delay="0"/>
                                          </p:stCondLst>
                                        </p:cTn>
                                        <p:tgtEl>
                                          <p:spTgt spid="406"/>
                                        </p:tgtEl>
                                        <p:attrNameLst>
                                          <p:attrName>style.visibility</p:attrName>
                                        </p:attrNameLst>
                                      </p:cBhvr>
                                      <p:to>
                                        <p:strVal val="visible"/>
                                      </p:to>
                                    </p:set>
                                    <p:animEffect filter="fade" transition="in">
                                      <p:cBhvr additive="repl">
                                        <p:cTn id="598"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1449360" y="55800"/>
            <a:ext cx="6528600" cy="692640"/>
          </a:xfrm>
          <a:prstGeom prst="rect">
            <a:avLst/>
          </a:prstGeom>
          <a:noFill/>
          <a:ln w="0">
            <a:noFill/>
          </a:ln>
        </p:spPr>
        <p:txBody>
          <a:bodyPr lIns="91440" rIns="91440" tIns="91440" bIns="91440" anchor="t">
            <a:noAutofit/>
          </a:bodyPr>
          <a:p>
            <a:pPr indent="0" algn="ctr">
              <a:lnSpc>
                <a:spcPct val="100000"/>
              </a:lnSpc>
              <a:spcBef>
                <a:spcPts val="1800"/>
              </a:spcBef>
              <a:buNone/>
              <a:tabLst>
                <a:tab algn="l" pos="0"/>
              </a:tabLst>
            </a:pPr>
            <a:r>
              <a:rPr b="1" lang="en" sz="1900" spc="-1" strike="noStrike">
                <a:solidFill>
                  <a:srgbClr val="980000"/>
                </a:solidFill>
                <a:latin typeface="Concert One"/>
                <a:ea typeface="Concert One"/>
              </a:rPr>
              <a:t>Difference Between</a:t>
            </a:r>
            <a:endParaRPr b="0" lang="en-IN" sz="1900" spc="-1" strike="noStrike">
              <a:solidFill>
                <a:srgbClr val="000000"/>
              </a:solidFill>
              <a:latin typeface="Arial"/>
            </a:endParaRPr>
          </a:p>
          <a:p>
            <a:pPr indent="0" algn="ctr">
              <a:lnSpc>
                <a:spcPct val="100000"/>
              </a:lnSpc>
              <a:spcBef>
                <a:spcPts val="901"/>
              </a:spcBef>
              <a:buNone/>
              <a:tabLst>
                <a:tab algn="l" pos="0"/>
              </a:tabLst>
            </a:pPr>
            <a:r>
              <a:rPr b="1" lang="en" sz="1900" spc="-1" strike="noStrike">
                <a:solidFill>
                  <a:srgbClr val="980000"/>
                </a:solidFill>
                <a:latin typeface="Concert One"/>
                <a:ea typeface="Concert One"/>
              </a:rPr>
              <a:t>Abstraction And Encapsulation</a:t>
            </a:r>
            <a:endParaRPr b="0" lang="en-IN" sz="1900" spc="-1" strike="noStrike">
              <a:solidFill>
                <a:srgbClr val="000000"/>
              </a:solidFill>
              <a:latin typeface="Arial"/>
            </a:endParaRPr>
          </a:p>
          <a:p>
            <a:pPr indent="0" algn="ctr">
              <a:lnSpc>
                <a:spcPct val="100000"/>
              </a:lnSpc>
              <a:buNone/>
              <a:tabLst>
                <a:tab algn="l" pos="0"/>
              </a:tabLst>
            </a:pPr>
            <a:endParaRPr b="0" lang="en-IN" sz="2800" spc="-1" strike="noStrike">
              <a:solidFill>
                <a:srgbClr val="000000"/>
              </a:solidFill>
              <a:latin typeface="Arial"/>
            </a:endParaRPr>
          </a:p>
        </p:txBody>
      </p:sp>
      <p:graphicFrame>
        <p:nvGraphicFramePr>
          <p:cNvPr id="408" name="Google Shape;638;p86"/>
          <p:cNvGraphicFramePr/>
          <p:nvPr/>
        </p:nvGraphicFramePr>
        <p:xfrm>
          <a:off x="1379520" y="1369080"/>
          <a:ext cx="7011720" cy="3169080"/>
        </p:xfrm>
        <a:graphic>
          <a:graphicData uri="http://schemas.openxmlformats.org/drawingml/2006/table">
            <a:tbl>
              <a:tblPr/>
              <a:tblGrid>
                <a:gridCol w="3506040"/>
                <a:gridCol w="3506040"/>
              </a:tblGrid>
              <a:tr h="462240">
                <a:tc>
                  <a:txBody>
                    <a:bodyPr lIns="91080" rIns="91080" tIns="91080" bIns="91080" anchor="ctr">
                      <a:noAutofit/>
                    </a:bodyPr>
                    <a:p>
                      <a:pPr algn="ctr">
                        <a:lnSpc>
                          <a:spcPct val="100000"/>
                        </a:lnSpc>
                        <a:tabLst>
                          <a:tab algn="l" pos="0"/>
                        </a:tabLst>
                      </a:pPr>
                      <a:r>
                        <a:rPr b="1" lang="en" sz="1600" spc="-1" strike="noStrike">
                          <a:solidFill>
                            <a:srgbClr val="000000"/>
                          </a:solidFill>
                          <a:highlight>
                            <a:srgbClr val="ffff00"/>
                          </a:highlight>
                          <a:latin typeface="Arial"/>
                          <a:ea typeface="Arial"/>
                        </a:rPr>
                        <a:t>Abstraction</a:t>
                      </a:r>
                      <a:endParaRPr b="0" lang="en-IN" sz="16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c>
                  <a:txBody>
                    <a:bodyPr lIns="91080" rIns="91080" tIns="91080" bIns="91080" anchor="ctr">
                      <a:noAutofit/>
                    </a:bodyPr>
                    <a:p>
                      <a:pPr algn="ctr">
                        <a:lnSpc>
                          <a:spcPct val="100000"/>
                        </a:lnSpc>
                        <a:tabLst>
                          <a:tab algn="l" pos="0"/>
                        </a:tabLst>
                      </a:pPr>
                      <a:r>
                        <a:rPr b="1" lang="en" sz="1600" spc="-1" strike="noStrike">
                          <a:solidFill>
                            <a:srgbClr val="000000"/>
                          </a:solidFill>
                          <a:highlight>
                            <a:srgbClr val="ffff00"/>
                          </a:highlight>
                          <a:latin typeface="Arial"/>
                          <a:ea typeface="Arial"/>
                        </a:rPr>
                        <a:t>Encapsulation</a:t>
                      </a:r>
                      <a:endParaRPr b="0" lang="en-IN" sz="16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r>
              <a:tr h="960120">
                <a:tc>
                  <a:txBody>
                    <a:bodyPr lIns="91080" rIns="91080" tIns="91080" bIns="91080" anchor="ctr">
                      <a:noAutofit/>
                    </a:bodyPr>
                    <a:p>
                      <a:pPr algn="ctr">
                        <a:lnSpc>
                          <a:spcPct val="100000"/>
                        </a:lnSpc>
                        <a:tabLst>
                          <a:tab algn="l" pos="0"/>
                        </a:tabLst>
                      </a:pPr>
                      <a:r>
                        <a:rPr b="0" lang="en" sz="1400" spc="-1" strike="noStrike">
                          <a:solidFill>
                            <a:srgbClr val="000000"/>
                          </a:solidFill>
                          <a:latin typeface="Arial"/>
                          <a:ea typeface="Arial"/>
                        </a:rPr>
                        <a:t>Abstraction hides the implementation details and shows only the functionality to the user</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c>
                  <a:txBody>
                    <a:bodyPr lIns="91080" rIns="91080" tIns="91080" bIns="91080" anchor="ctr">
                      <a:noAutofit/>
                    </a:bodyPr>
                    <a:p>
                      <a:pPr algn="ctr">
                        <a:lnSpc>
                          <a:spcPct val="100000"/>
                        </a:lnSpc>
                        <a:tabLst>
                          <a:tab algn="l" pos="0"/>
                        </a:tabLst>
                      </a:pPr>
                      <a:r>
                        <a:rPr b="0" lang="en" sz="1400" spc="-1" strike="noStrike">
                          <a:solidFill>
                            <a:srgbClr val="000000"/>
                          </a:solidFill>
                          <a:latin typeface="Arial"/>
                          <a:ea typeface="Arial"/>
                        </a:rPr>
                        <a:t>Encapsulation binds and wraps the data and methods together into a single unit</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r>
              <a:tr h="711360">
                <a:tc>
                  <a:txBody>
                    <a:bodyPr lIns="91080" rIns="91080" tIns="91080" bIns="91080" anchor="ctr">
                      <a:noAutofit/>
                    </a:bodyPr>
                    <a:p>
                      <a:pPr algn="ctr">
                        <a:lnSpc>
                          <a:spcPct val="100000"/>
                        </a:lnSpc>
                        <a:tabLst>
                          <a:tab algn="l" pos="0"/>
                        </a:tabLst>
                      </a:pPr>
                      <a:r>
                        <a:rPr b="0" lang="en" sz="1400" spc="-1" strike="noStrike">
                          <a:solidFill>
                            <a:srgbClr val="000000"/>
                          </a:solidFill>
                          <a:latin typeface="Arial"/>
                          <a:ea typeface="Arial"/>
                        </a:rPr>
                        <a:t>Hides the implementation details to </a:t>
                      </a:r>
                      <a:r>
                        <a:rPr b="0" lang="en" sz="1400" spc="-1" strike="noStrike">
                          <a:solidFill>
                            <a:srgbClr val="000000"/>
                          </a:solidFill>
                          <a:highlight>
                            <a:srgbClr val="ffd966"/>
                          </a:highlight>
                          <a:latin typeface="Arial"/>
                          <a:ea typeface="Arial"/>
                        </a:rPr>
                        <a:t>reduce the code complexity</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c>
                  <a:txBody>
                    <a:bodyPr lIns="91080" rIns="91080" tIns="91080" bIns="91080" anchor="ctr">
                      <a:noAutofit/>
                    </a:bodyPr>
                    <a:p>
                      <a:pPr algn="ctr">
                        <a:lnSpc>
                          <a:spcPct val="100000"/>
                        </a:lnSpc>
                        <a:tabLst>
                          <a:tab algn="l" pos="0"/>
                        </a:tabLst>
                      </a:pPr>
                      <a:r>
                        <a:rPr b="0" lang="en" sz="1400" spc="-1" strike="noStrike">
                          <a:solidFill>
                            <a:srgbClr val="000000"/>
                          </a:solidFill>
                          <a:latin typeface="Arial"/>
                          <a:ea typeface="Arial"/>
                        </a:rPr>
                        <a:t>Hides data for the purpose of </a:t>
                      </a:r>
                      <a:r>
                        <a:rPr b="0" lang="en" sz="1400" spc="-1" strike="noStrike">
                          <a:solidFill>
                            <a:srgbClr val="000000"/>
                          </a:solidFill>
                          <a:highlight>
                            <a:srgbClr val="ffd966"/>
                          </a:highlight>
                          <a:latin typeface="Arial"/>
                          <a:ea typeface="Arial"/>
                        </a:rPr>
                        <a:t>data protection</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r>
              <a:tr h="1035000">
                <a:tc>
                  <a:txBody>
                    <a:bodyPr lIns="91080" rIns="91080" tIns="91080" bIns="91080" anchor="ctr">
                      <a:noAutofit/>
                    </a:bodyPr>
                    <a:p>
                      <a:pPr algn="ctr">
                        <a:lnSpc>
                          <a:spcPct val="100000"/>
                        </a:lnSpc>
                        <a:tabLst>
                          <a:tab algn="l" pos="0"/>
                        </a:tabLst>
                      </a:pPr>
                      <a:r>
                        <a:rPr b="0" lang="en" sz="1400" spc="-1" strike="noStrike">
                          <a:solidFill>
                            <a:srgbClr val="000000"/>
                          </a:solidFill>
                          <a:latin typeface="Arial"/>
                          <a:ea typeface="Arial"/>
                        </a:rPr>
                        <a:t>Abstraction can be achieved by using </a:t>
                      </a:r>
                      <a:r>
                        <a:rPr b="0" lang="en" sz="1400" spc="-1" strike="noStrike">
                          <a:solidFill>
                            <a:srgbClr val="000000"/>
                          </a:solidFill>
                          <a:highlight>
                            <a:srgbClr val="ffd966"/>
                          </a:highlight>
                          <a:latin typeface="Arial"/>
                          <a:ea typeface="Arial"/>
                        </a:rPr>
                        <a:t>abstract class and interfaces</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c>
                  <a:txBody>
                    <a:bodyPr lIns="91080" rIns="91080" tIns="91080" bIns="91080" anchor="ctr">
                      <a:noAutofit/>
                    </a:bodyPr>
                    <a:p>
                      <a:pPr algn="ctr">
                        <a:lnSpc>
                          <a:spcPct val="115000"/>
                        </a:lnSpc>
                        <a:tabLst>
                          <a:tab algn="l" pos="0"/>
                        </a:tabLst>
                      </a:pPr>
                      <a:r>
                        <a:rPr b="0" lang="en" sz="1400" spc="-1" strike="noStrike">
                          <a:solidFill>
                            <a:srgbClr val="000000"/>
                          </a:solidFill>
                          <a:latin typeface="Arial"/>
                          <a:ea typeface="Arial"/>
                        </a:rPr>
                        <a:t>It can be achieved by making data </a:t>
                      </a:r>
                      <a:r>
                        <a:rPr b="0" lang="en" sz="1400" spc="-1" strike="noStrike">
                          <a:solidFill>
                            <a:srgbClr val="000000"/>
                          </a:solidFill>
                          <a:highlight>
                            <a:srgbClr val="ffd966"/>
                          </a:highlight>
                          <a:latin typeface="Arial"/>
                          <a:ea typeface="Arial"/>
                        </a:rPr>
                        <a:t>members private</a:t>
                      </a:r>
                      <a:r>
                        <a:rPr b="0" lang="en" sz="1400" spc="-1" strike="noStrike">
                          <a:solidFill>
                            <a:srgbClr val="000000"/>
                          </a:solidFill>
                          <a:latin typeface="Arial"/>
                          <a:ea typeface="Arial"/>
                        </a:rPr>
                        <a:t> and accessing them through </a:t>
                      </a:r>
                      <a:r>
                        <a:rPr b="0" lang="en" sz="1400" spc="-1" strike="noStrike">
                          <a:solidFill>
                            <a:srgbClr val="000000"/>
                          </a:solidFill>
                          <a:highlight>
                            <a:srgbClr val="ffd966"/>
                          </a:highlight>
                          <a:latin typeface="Arial"/>
                          <a:ea typeface="Arial"/>
                        </a:rPr>
                        <a:t>public methods</a:t>
                      </a:r>
                      <a:endParaRPr b="0" lang="en-IN" sz="1400" spc="-1" strike="noStrike">
                        <a:solidFill>
                          <a:srgbClr val="ffffff"/>
                        </a:solidFill>
                        <a:latin typeface="Arial"/>
                      </a:endParaRPr>
                    </a:p>
                  </a:txBody>
                  <a:tcPr anchor="ctr" marL="91080" marR="91080">
                    <a:lnL w="18720">
                      <a:solidFill>
                        <a:srgbClr val="3c78d8"/>
                      </a:solidFill>
                      <a:prstDash val="solid"/>
                    </a:lnL>
                    <a:lnR w="18720">
                      <a:solidFill>
                        <a:srgbClr val="3c78d8"/>
                      </a:solidFill>
                      <a:prstDash val="solid"/>
                    </a:lnR>
                    <a:lnT w="18720">
                      <a:solidFill>
                        <a:srgbClr val="3c78d8"/>
                      </a:solidFill>
                      <a:prstDash val="solid"/>
                    </a:lnT>
                    <a:lnB w="18720">
                      <a:solidFill>
                        <a:srgbClr val="3c78d8"/>
                      </a:solidFill>
                      <a:prstDash val="solid"/>
                    </a:lnB>
                    <a:noFill/>
                  </a:tcPr>
                </a:tc>
              </a:tr>
            </a:tbl>
          </a:graphicData>
        </a:graphic>
      </p:graphicFrame>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fill="hold">
                      <p:stCondLst>
                        <p:cond delay="indefinite"/>
                      </p:stCondLst>
                      <p:childTnLst>
                        <p:par>
                          <p:cTn id="602" fill="hold">
                            <p:stCondLst>
                              <p:cond delay="0"/>
                            </p:stCondLst>
                            <p:childTnLst>
                              <p:par>
                                <p:cTn id="603" nodeType="clickEffect" fill="hold" presetClass="entr" presetID="10">
                                  <p:stCondLst>
                                    <p:cond delay="0"/>
                                  </p:stCondLst>
                                  <p:childTnLst>
                                    <p:set>
                                      <p:cBhvr>
                                        <p:cTn id="604" dur="1" fill="hold">
                                          <p:stCondLst>
                                            <p:cond delay="0"/>
                                          </p:stCondLst>
                                        </p:cTn>
                                        <p:tgtEl>
                                          <p:spTgt spid="408"/>
                                        </p:tgtEl>
                                        <p:attrNameLst>
                                          <p:attrName>style.visibility</p:attrName>
                                        </p:attrNameLst>
                                      </p:cBhvr>
                                      <p:to>
                                        <p:strVal val="visible"/>
                                      </p:to>
                                    </p:set>
                                    <p:animEffect filter="fade" transition="in">
                                      <p:cBhvr additive="repl">
                                        <p:cTn id="605"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Google Shape;643;p87"/>
          <p:cNvSpPr/>
          <p:nvPr/>
        </p:nvSpPr>
        <p:spPr>
          <a:xfrm>
            <a:off x="5468400" y="1450080"/>
            <a:ext cx="2644560" cy="1781280"/>
          </a:xfrm>
          <a:prstGeom prst="wedgeRoundRectCallout">
            <a:avLst>
              <a:gd name="adj1" fmla="val -20833"/>
              <a:gd name="adj2" fmla="val 62500"/>
              <a:gd name="adj3" fmla="val 0"/>
            </a:avLst>
          </a:prstGeom>
          <a:solidFill>
            <a:schemeClr val="lt2"/>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410" name="PlaceHolder 1"/>
          <p:cNvSpPr>
            <a:spLocks noGrp="1"/>
          </p:cNvSpPr>
          <p:nvPr>
            <p:ph type="title"/>
          </p:nvPr>
        </p:nvSpPr>
        <p:spPr>
          <a:xfrm>
            <a:off x="5411880" y="1616040"/>
            <a:ext cx="2783880" cy="103068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2500" spc="-1" strike="noStrike">
                <a:solidFill>
                  <a:srgbClr val="980000"/>
                </a:solidFill>
                <a:latin typeface="Arial"/>
                <a:ea typeface="Arial"/>
              </a:rPr>
              <a:t>Abstraction</a:t>
            </a:r>
            <a:endParaRPr b="0" lang="en-IN" sz="2500" spc="-1" strike="noStrike">
              <a:solidFill>
                <a:srgbClr val="000000"/>
              </a:solidFill>
              <a:latin typeface="Arial"/>
            </a:endParaRPr>
          </a:p>
          <a:p>
            <a:pPr indent="0" algn="ctr">
              <a:lnSpc>
                <a:spcPct val="100000"/>
              </a:lnSpc>
              <a:buNone/>
              <a:tabLst>
                <a:tab algn="l" pos="0"/>
              </a:tabLst>
            </a:pPr>
            <a:r>
              <a:rPr b="1" lang="en" sz="2500" spc="-1" strike="noStrike">
                <a:solidFill>
                  <a:srgbClr val="980000"/>
                </a:solidFill>
                <a:latin typeface="Arial"/>
                <a:ea typeface="Arial"/>
              </a:rPr>
              <a:t>Vs</a:t>
            </a:r>
            <a:endParaRPr b="0" lang="en-IN" sz="2500" spc="-1" strike="noStrike">
              <a:solidFill>
                <a:srgbClr val="000000"/>
              </a:solidFill>
              <a:latin typeface="Arial"/>
            </a:endParaRPr>
          </a:p>
          <a:p>
            <a:pPr indent="0" algn="ctr">
              <a:lnSpc>
                <a:spcPct val="100000"/>
              </a:lnSpc>
              <a:buNone/>
              <a:tabLst>
                <a:tab algn="l" pos="0"/>
              </a:tabLst>
            </a:pPr>
            <a:r>
              <a:rPr b="1" lang="en" sz="2500" spc="-1" strike="noStrike">
                <a:solidFill>
                  <a:srgbClr val="980000"/>
                </a:solidFill>
                <a:latin typeface="Arial"/>
                <a:ea typeface="Arial"/>
              </a:rPr>
              <a:t>Encapsulation</a:t>
            </a:r>
            <a:endParaRPr b="0" lang="en-IN" sz="2500" spc="-1" strike="noStrike">
              <a:solidFill>
                <a:srgbClr val="000000"/>
              </a:solidFill>
              <a:latin typeface="Arial"/>
            </a:endParaRPr>
          </a:p>
          <a:p>
            <a:pPr indent="0" algn="ctr">
              <a:lnSpc>
                <a:spcPct val="100000"/>
              </a:lnSpc>
              <a:buNone/>
              <a:tabLst>
                <a:tab algn="l" pos="0"/>
              </a:tabLst>
            </a:pPr>
            <a:endParaRPr b="0" lang="en-IN" sz="3400" spc="-1" strike="noStrike">
              <a:solidFill>
                <a:srgbClr val="000000"/>
              </a:solidFill>
              <a:latin typeface="Arial"/>
            </a:endParaRPr>
          </a:p>
        </p:txBody>
      </p:sp>
      <p:pic>
        <p:nvPicPr>
          <p:cNvPr id="411" name="Google Shape;645;p87" descr=""/>
          <p:cNvPicPr/>
          <p:nvPr/>
        </p:nvPicPr>
        <p:blipFill>
          <a:blip r:embed="rId1"/>
          <a:stretch/>
        </p:blipFill>
        <p:spPr>
          <a:xfrm>
            <a:off x="1409040" y="431280"/>
            <a:ext cx="3722760" cy="42966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413"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Part-5</a:t>
            </a:r>
            <a:endParaRPr b="0" lang="en-IN" sz="4800" spc="-1" strike="noStrike">
              <a:solidFill>
                <a:srgbClr val="000000"/>
              </a:solidFill>
              <a:latin typeface="Arial"/>
            </a:endParaRPr>
          </a:p>
        </p:txBody>
      </p:sp>
      <p:pic>
        <p:nvPicPr>
          <p:cNvPr id="414" name="Google Shape;652;p88" descr=""/>
          <p:cNvPicPr/>
          <p:nvPr/>
        </p:nvPicPr>
        <p:blipFill>
          <a:blip r:embed="rId1">
            <a:alphaModFix amt="56000"/>
          </a:blip>
          <a:stretch/>
        </p:blipFill>
        <p:spPr>
          <a:xfrm rot="10800000">
            <a:off x="2800080" y="3751920"/>
            <a:ext cx="3543840" cy="216000"/>
          </a:xfrm>
          <a:prstGeom prst="rect">
            <a:avLst/>
          </a:prstGeom>
          <a:ln w="0">
            <a:noFill/>
          </a:ln>
        </p:spPr>
      </p:pic>
      <p:pic>
        <p:nvPicPr>
          <p:cNvPr id="415" name="Google Shape;653;p88" descr=""/>
          <p:cNvPicPr/>
          <p:nvPr/>
        </p:nvPicPr>
        <p:blipFill>
          <a:blip r:embed="rId2"/>
          <a:srcRect l="0" t="16974" r="8891" b="21017"/>
          <a:stretch/>
        </p:blipFill>
        <p:spPr>
          <a:xfrm rot="10800000">
            <a:off x="834120" y="1225440"/>
            <a:ext cx="2036520" cy="810000"/>
          </a:xfrm>
          <a:prstGeom prst="rect">
            <a:avLst/>
          </a:prstGeom>
          <a:ln w="0">
            <a:noFill/>
          </a:ln>
        </p:spPr>
      </p:pic>
      <p:pic>
        <p:nvPicPr>
          <p:cNvPr id="416" name="Google Shape;654;p88" descr=""/>
          <p:cNvPicPr/>
          <p:nvPr/>
        </p:nvPicPr>
        <p:blipFill>
          <a:blip r:embed="rId3"/>
          <a:srcRect l="0" t="16731" r="8891" b="18303"/>
          <a:stretch/>
        </p:blipFill>
        <p:spPr>
          <a:xfrm rot="10800000">
            <a:off x="834120" y="1738440"/>
            <a:ext cx="2036520" cy="845640"/>
          </a:xfrm>
          <a:prstGeom prst="rect">
            <a:avLst/>
          </a:prstGeom>
          <a:ln w="0">
            <a:noFill/>
          </a:ln>
        </p:spPr>
      </p:pic>
      <p:sp>
        <p:nvSpPr>
          <p:cNvPr id="417"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- 5</a:t>
            </a:r>
            <a:endParaRPr b="0" lang="en-IN" sz="1400" spc="-1" strike="noStrike">
              <a:solidFill>
                <a:srgbClr val="ffffff"/>
              </a:solidFill>
              <a:latin typeface="Arial"/>
            </a:endParaRPr>
          </a:p>
        </p:txBody>
      </p:sp>
      <p:sp>
        <p:nvSpPr>
          <p:cNvPr id="418" name="PlaceHolder 4"/>
          <p:cNvSpPr>
            <a:spLocks noGrp="1"/>
          </p:cNvSpPr>
          <p:nvPr>
            <p:ph type="subTitle"/>
          </p:nvPr>
        </p:nvSpPr>
        <p:spPr>
          <a:xfrm>
            <a:off x="1131120" y="198216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Constructor</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p:nvPr>
        </p:nvSpPr>
        <p:spPr>
          <a:xfrm>
            <a:off x="1090080" y="1266840"/>
            <a:ext cx="6877800" cy="2539800"/>
          </a:xfrm>
          <a:prstGeom prst="rect">
            <a:avLst/>
          </a:prstGeom>
          <a:noFill/>
          <a:ln w="0">
            <a:noFill/>
          </a:ln>
        </p:spPr>
        <p:txBody>
          <a:bodyPr lIns="91440" rIns="91440" tIns="91440" bIns="91440" anchor="ctr">
            <a:noAutofit/>
          </a:bodyPr>
          <a:p>
            <a:pPr marL="457200" indent="0" algn="ctr">
              <a:lnSpc>
                <a:spcPct val="150000"/>
              </a:lnSpc>
              <a:buNone/>
              <a:tabLst>
                <a:tab algn="l" pos="0"/>
              </a:tabLst>
            </a:pPr>
            <a:endParaRPr b="0" lang="en-IN" sz="1800" spc="-1" strike="noStrike">
              <a:solidFill>
                <a:srgbClr val="000000"/>
              </a:solidFill>
              <a:latin typeface="Arial"/>
            </a:endParaRPr>
          </a:p>
          <a:p>
            <a:pPr marL="457200" indent="0" algn="ctr">
              <a:lnSpc>
                <a:spcPct val="150000"/>
              </a:lnSpc>
              <a:buNone/>
              <a:tabLst>
                <a:tab algn="l" pos="0"/>
              </a:tabLst>
            </a:pPr>
            <a:r>
              <a:rPr b="0" lang="en" sz="1800" spc="-1" strike="noStrike">
                <a:solidFill>
                  <a:schemeClr val="dk2"/>
                </a:solidFill>
                <a:latin typeface="Roboto Mono Medium"/>
                <a:ea typeface="Roboto Mono Medium"/>
              </a:rPr>
              <a:t>A </a:t>
            </a:r>
            <a:r>
              <a:rPr b="0" lang="en" sz="1800" spc="-1" strike="noStrike">
                <a:solidFill>
                  <a:srgbClr val="ff0000"/>
                </a:solidFill>
                <a:latin typeface="Roboto Mono Medium"/>
                <a:ea typeface="Roboto Mono Medium"/>
              </a:rPr>
              <a:t>constructor </a:t>
            </a:r>
            <a:r>
              <a:rPr b="0" lang="en" sz="1800" spc="-1" strike="noStrike">
                <a:solidFill>
                  <a:schemeClr val="dk2"/>
                </a:solidFill>
                <a:latin typeface="Roboto Mono Medium"/>
                <a:ea typeface="Roboto Mono Medium"/>
              </a:rPr>
              <a:t>is a </a:t>
            </a:r>
            <a:r>
              <a:rPr b="0" lang="en" sz="1800" spc="-1" strike="noStrike">
                <a:solidFill>
                  <a:srgbClr val="6aa84f"/>
                </a:solidFill>
                <a:latin typeface="Roboto Mono Medium"/>
                <a:ea typeface="Roboto Mono Medium"/>
              </a:rPr>
              <a:t>special method</a:t>
            </a:r>
            <a:r>
              <a:rPr b="0" lang="en" sz="1800" spc="-1" strike="noStrike">
                <a:solidFill>
                  <a:srgbClr val="00ff00"/>
                </a:solidFill>
                <a:latin typeface="Roboto Mono Medium"/>
                <a:ea typeface="Roboto Mono Medium"/>
              </a:rPr>
              <a:t> </a:t>
            </a:r>
            <a:r>
              <a:rPr b="0" lang="en" sz="1800" spc="-1" strike="noStrike">
                <a:solidFill>
                  <a:schemeClr val="dk2"/>
                </a:solidFill>
                <a:latin typeface="Roboto Mono Medium"/>
                <a:ea typeface="Roboto Mono Medium"/>
              </a:rPr>
              <a:t>of a </a:t>
            </a:r>
            <a:r>
              <a:rPr b="0" lang="en" sz="1800" spc="-1" strike="noStrike">
                <a:solidFill>
                  <a:srgbClr val="ff00ff"/>
                </a:solidFill>
                <a:latin typeface="Roboto Mono Medium"/>
                <a:ea typeface="Roboto Mono Medium"/>
              </a:rPr>
              <a:t>class </a:t>
            </a:r>
            <a:r>
              <a:rPr b="0" lang="en" sz="1800" spc="-1" strike="noStrike">
                <a:solidFill>
                  <a:schemeClr val="dk2"/>
                </a:solidFill>
                <a:latin typeface="Roboto Mono Medium"/>
                <a:ea typeface="Roboto Mono Medium"/>
              </a:rPr>
              <a:t>in </a:t>
            </a:r>
            <a:r>
              <a:rPr b="0" lang="en" sz="1800" spc="-1" strike="noStrike">
                <a:solidFill>
                  <a:srgbClr val="1155cc"/>
                </a:solidFill>
                <a:latin typeface="Roboto Mono Medium"/>
                <a:ea typeface="Roboto Mono Medium"/>
              </a:rPr>
              <a:t>object-oriented </a:t>
            </a:r>
            <a:r>
              <a:rPr b="0" lang="en" sz="1800" spc="-1" strike="noStrike">
                <a:solidFill>
                  <a:srgbClr val="20124d"/>
                </a:solidFill>
                <a:latin typeface="Roboto Mono Medium"/>
                <a:ea typeface="Roboto Mono Medium"/>
              </a:rPr>
              <a:t>programming </a:t>
            </a:r>
            <a:r>
              <a:rPr b="0" lang="en" sz="1800" spc="-1" strike="noStrike">
                <a:solidFill>
                  <a:schemeClr val="dk2"/>
                </a:solidFill>
                <a:latin typeface="Roboto Mono Medium"/>
                <a:ea typeface="Roboto Mono Medium"/>
              </a:rPr>
              <a:t>that </a:t>
            </a:r>
            <a:r>
              <a:rPr b="0" lang="en" sz="1800" spc="-1" strike="noStrike">
                <a:solidFill>
                  <a:srgbClr val="1155cc"/>
                </a:solidFill>
                <a:latin typeface="Roboto Mono Medium"/>
                <a:ea typeface="Roboto Mono Medium"/>
              </a:rPr>
              <a:t>initializes </a:t>
            </a:r>
            <a:r>
              <a:rPr b="0" lang="en" sz="1800" spc="-1" strike="noStrike">
                <a:solidFill>
                  <a:schemeClr val="dk2"/>
                </a:solidFill>
                <a:latin typeface="Roboto Mono Medium"/>
                <a:ea typeface="Roboto Mono Medium"/>
              </a:rPr>
              <a:t>a newly </a:t>
            </a:r>
            <a:r>
              <a:rPr b="0" lang="en" sz="1800" spc="-1" strike="noStrike">
                <a:solidFill>
                  <a:srgbClr val="c27ba0"/>
                </a:solidFill>
                <a:latin typeface="Roboto Mono Medium"/>
                <a:ea typeface="Roboto Mono Medium"/>
              </a:rPr>
              <a:t>created object</a:t>
            </a:r>
            <a:r>
              <a:rPr b="0" lang="en" sz="1800" spc="-1" strike="noStrike">
                <a:solidFill>
                  <a:schemeClr val="dk2"/>
                </a:solidFill>
                <a:latin typeface="Roboto Mono Medium"/>
                <a:ea typeface="Roboto Mono Medium"/>
              </a:rPr>
              <a:t> of that </a:t>
            </a:r>
            <a:r>
              <a:rPr b="0" lang="en" sz="1800" spc="-1" strike="noStrike">
                <a:solidFill>
                  <a:srgbClr val="0000ff"/>
                </a:solidFill>
                <a:latin typeface="Roboto Mono Medium"/>
                <a:ea typeface="Roboto Mono Medium"/>
              </a:rPr>
              <a:t>class</a:t>
            </a:r>
            <a:r>
              <a:rPr b="0" lang="en" sz="1800" spc="-1" strike="noStrike">
                <a:solidFill>
                  <a:schemeClr val="dk2"/>
                </a:solidFill>
                <a:latin typeface="Roboto Mono Medium"/>
                <a:ea typeface="Roboto Mono Medium"/>
              </a:rPr>
              <a:t>. </a:t>
            </a:r>
            <a:endParaRPr b="0" lang="en-IN" sz="1800" spc="-1" strike="noStrike">
              <a:solidFill>
                <a:srgbClr val="000000"/>
              </a:solidFill>
              <a:latin typeface="Arial"/>
            </a:endParaRPr>
          </a:p>
        </p:txBody>
      </p:sp>
      <p:sp>
        <p:nvSpPr>
          <p:cNvPr id="420" name="PlaceHolder 2"/>
          <p:cNvSpPr>
            <a:spLocks noGrp="1"/>
          </p:cNvSpPr>
          <p:nvPr>
            <p:ph type="title"/>
          </p:nvPr>
        </p:nvSpPr>
        <p:spPr>
          <a:xfrm>
            <a:off x="2329200" y="544680"/>
            <a:ext cx="544248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700" spc="-1" strike="noStrike">
                <a:solidFill>
                  <a:srgbClr val="b44141"/>
                </a:solidFill>
                <a:latin typeface="Concert One"/>
                <a:ea typeface="Concert One"/>
              </a:rPr>
              <a:t>What </a:t>
            </a:r>
            <a:r>
              <a:rPr b="1" lang="en" sz="3300" spc="-1" strike="noStrike">
                <a:solidFill>
                  <a:srgbClr val="b44141"/>
                </a:solidFill>
                <a:latin typeface="Concert One"/>
                <a:ea typeface="Concert One"/>
              </a:rPr>
              <a:t>I</a:t>
            </a:r>
            <a:r>
              <a:rPr b="1" lang="en" sz="3700" spc="-1" strike="noStrike">
                <a:solidFill>
                  <a:srgbClr val="b44141"/>
                </a:solidFill>
                <a:latin typeface="Concert One"/>
                <a:ea typeface="Concert One"/>
              </a:rPr>
              <a:t>s </a:t>
            </a:r>
            <a:r>
              <a:rPr b="1" lang="en" sz="3700" spc="-1" strike="noStrike">
                <a:solidFill>
                  <a:srgbClr val="ff0000"/>
                </a:solidFill>
                <a:latin typeface="Concert One"/>
                <a:ea typeface="Concert One"/>
              </a:rPr>
              <a:t>Constructor?</a:t>
            </a:r>
            <a:endParaRPr b="0" lang="en-IN" sz="37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06" dur="indefinite" restart="never" nodeType="tmRoot">
          <p:childTnLst>
            <p:seq>
              <p:cTn id="607" dur="indefinite" nodeType="mainSeq">
                <p:childTnLst>
                  <p:par>
                    <p:cTn id="608" fill="hold">
                      <p:stCondLst>
                        <p:cond delay="indefinite"/>
                      </p:stCondLst>
                      <p:childTnLst>
                        <p:par>
                          <p:cTn id="609" fill="hold">
                            <p:stCondLst>
                              <p:cond delay="0"/>
                            </p:stCondLst>
                            <p:childTnLst>
                              <p:par>
                                <p:cTn id="610" nodeType="clickEffect" fill="hold" presetClass="entr" presetID="10">
                                  <p:stCondLst>
                                    <p:cond delay="0"/>
                                  </p:stCondLst>
                                  <p:childTnLst>
                                    <p:set>
                                      <p:cBhvr>
                                        <p:cTn id="611" dur="1" fill="hold">
                                          <p:stCondLst>
                                            <p:cond delay="0"/>
                                          </p:stCondLst>
                                        </p:cTn>
                                        <p:tgtEl>
                                          <p:spTgt spid="419">
                                            <p:txEl>
                                              <p:pRg st="0" end="0"/>
                                            </p:txEl>
                                          </p:spTgt>
                                        </p:tgtEl>
                                        <p:attrNameLst>
                                          <p:attrName>style.visibility</p:attrName>
                                        </p:attrNameLst>
                                      </p:cBhvr>
                                      <p:to>
                                        <p:strVal val="visible"/>
                                      </p:to>
                                    </p:set>
                                    <p:animEffect filter="fade" transition="in">
                                      <p:cBhvr additive="repl">
                                        <p:cTn id="612" dur="1000"/>
                                        <p:tgtEl>
                                          <p:spTgt spid="419">
                                            <p:txEl>
                                              <p:pRg st="0" end="0"/>
                                            </p:txEl>
                                          </p:spTgt>
                                        </p:tgtEl>
                                      </p:cBhvr>
                                    </p:animEffec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0">
                                  <p:stCondLst>
                                    <p:cond delay="0"/>
                                  </p:stCondLst>
                                  <p:childTnLst>
                                    <p:set>
                                      <p:cBhvr>
                                        <p:cTn id="616" dur="1" fill="hold">
                                          <p:stCondLst>
                                            <p:cond delay="0"/>
                                          </p:stCondLst>
                                        </p:cTn>
                                        <p:tgtEl>
                                          <p:spTgt spid="419">
                                            <p:txEl>
                                              <p:pRg st="1" end="1"/>
                                            </p:txEl>
                                          </p:spTgt>
                                        </p:tgtEl>
                                        <p:attrNameLst>
                                          <p:attrName>style.visibility</p:attrName>
                                        </p:attrNameLst>
                                      </p:cBhvr>
                                      <p:to>
                                        <p:strVal val="visible"/>
                                      </p:to>
                                    </p:set>
                                    <p:animEffect filter="fade" transition="in">
                                      <p:cBhvr additive="repl">
                                        <p:cTn id="617" dur="1000"/>
                                        <p:tgtEl>
                                          <p:spTgt spid="419">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p:nvPr>
        </p:nvSpPr>
        <p:spPr>
          <a:xfrm>
            <a:off x="1338480" y="1034640"/>
            <a:ext cx="7238880" cy="3534120"/>
          </a:xfrm>
          <a:prstGeom prst="rect">
            <a:avLst/>
          </a:prstGeom>
          <a:noFill/>
          <a:ln w="0">
            <a:noFill/>
          </a:ln>
        </p:spPr>
        <p:txBody>
          <a:bodyPr lIns="91440" rIns="91440" tIns="91440" bIns="91440" anchor="t">
            <a:noAutofit/>
          </a:bodyPr>
          <a:p>
            <a:pPr marL="457200" indent="0">
              <a:lnSpc>
                <a:spcPct val="150000"/>
              </a:lnSpc>
              <a:buNone/>
              <a:tabLst>
                <a:tab algn="l" pos="0"/>
              </a:tabLst>
            </a:pPr>
            <a:endParaRPr b="0" lang="en-IN" sz="1600" spc="-1" strike="noStrike">
              <a:solidFill>
                <a:srgbClr val="000000"/>
              </a:solidFill>
              <a:latin typeface="Arial"/>
            </a:endParaRPr>
          </a:p>
          <a:p>
            <a:pPr marL="457200" indent="-330120">
              <a:lnSpc>
                <a:spcPct val="150000"/>
              </a:lnSpc>
              <a:buClr>
                <a:srgbClr val="595959"/>
              </a:buClr>
              <a:buFont typeface="Roboto Mono Medium"/>
              <a:buAutoNum type="arabicPeriod"/>
              <a:tabLst>
                <a:tab algn="l" pos="0"/>
              </a:tabLst>
            </a:pPr>
            <a:r>
              <a:rPr b="0" lang="en" sz="1600" spc="-1" strike="noStrike">
                <a:solidFill>
                  <a:srgbClr val="1155cc"/>
                </a:solidFill>
                <a:latin typeface="Roboto Mono Medium"/>
                <a:ea typeface="Roboto Mono Medium"/>
              </a:rPr>
              <a:t>Have </a:t>
            </a:r>
            <a:r>
              <a:rPr b="0" lang="en" sz="1600" spc="-1" strike="noStrike">
                <a:solidFill>
                  <a:schemeClr val="dk2"/>
                </a:solidFill>
                <a:latin typeface="Roboto Mono Medium"/>
                <a:ea typeface="Roboto Mono Medium"/>
              </a:rPr>
              <a:t>the </a:t>
            </a:r>
            <a:r>
              <a:rPr b="0" lang="en" sz="1600" spc="-1" strike="noStrike">
                <a:solidFill>
                  <a:srgbClr val="93c47d"/>
                </a:solidFill>
                <a:latin typeface="Roboto Mono Medium"/>
                <a:ea typeface="Roboto Mono Medium"/>
              </a:rPr>
              <a:t>same name</a:t>
            </a:r>
            <a:r>
              <a:rPr b="0" lang="en" sz="1600" spc="-1" strike="noStrike">
                <a:solidFill>
                  <a:schemeClr val="dk2"/>
                </a:solidFill>
                <a:latin typeface="Roboto Mono Medium"/>
                <a:ea typeface="Roboto Mono Medium"/>
              </a:rPr>
              <a:t> as </a:t>
            </a:r>
            <a:r>
              <a:rPr b="0" lang="en" sz="1600" spc="-1" strike="noStrike">
                <a:solidFill>
                  <a:srgbClr val="ff00ff"/>
                </a:solidFill>
                <a:latin typeface="Roboto Mono Medium"/>
                <a:ea typeface="Roboto Mono Medium"/>
              </a:rPr>
              <a:t>that</a:t>
            </a:r>
            <a:r>
              <a:rPr b="0" lang="en" sz="1600" spc="-1" strike="noStrike">
                <a:solidFill>
                  <a:srgbClr val="20124d"/>
                </a:solidFill>
                <a:latin typeface="Roboto Mono Medium"/>
                <a:ea typeface="Roboto Mono Medium"/>
              </a:rPr>
              <a:t> </a:t>
            </a:r>
            <a:r>
              <a:rPr b="0" lang="en" sz="1600" spc="-1" strike="noStrike">
                <a:solidFill>
                  <a:schemeClr val="dk2"/>
                </a:solidFill>
                <a:latin typeface="Roboto Mono Medium"/>
                <a:ea typeface="Roboto Mono Medium"/>
              </a:rPr>
              <a:t>of the </a:t>
            </a:r>
            <a:r>
              <a:rPr b="0" lang="en" sz="1600" spc="-1" strike="noStrike">
                <a:solidFill>
                  <a:srgbClr val="9900ff"/>
                </a:solidFill>
                <a:latin typeface="Roboto Mono Medium"/>
                <a:ea typeface="Roboto Mono Medium"/>
              </a:rPr>
              <a:t>class</a:t>
            </a:r>
            <a:r>
              <a:rPr b="0" lang="en" sz="1600" spc="-1" strike="noStrike">
                <a:solidFill>
                  <a:schemeClr val="dk2"/>
                </a:solidFill>
                <a:latin typeface="Roboto Mono Medium"/>
                <a:ea typeface="Roboto Mono Medium"/>
              </a:rPr>
              <a:t>.</a:t>
            </a:r>
            <a:endParaRPr b="0" lang="en-IN" sz="1600" spc="-1" strike="noStrike">
              <a:solidFill>
                <a:srgbClr val="000000"/>
              </a:solidFill>
              <a:latin typeface="Arial"/>
            </a:endParaRPr>
          </a:p>
          <a:p>
            <a:pPr marL="457200" indent="0">
              <a:lnSpc>
                <a:spcPct val="150000"/>
              </a:lnSpc>
              <a:buNone/>
              <a:tabLst>
                <a:tab algn="l" pos="0"/>
              </a:tabLst>
            </a:pPr>
            <a:endParaRPr b="0" lang="en-IN" sz="1600" spc="-1" strike="noStrike">
              <a:solidFill>
                <a:srgbClr val="000000"/>
              </a:solidFill>
              <a:latin typeface="Arial"/>
            </a:endParaRPr>
          </a:p>
          <a:p>
            <a:pPr marL="457200" indent="-330120">
              <a:lnSpc>
                <a:spcPct val="150000"/>
              </a:lnSpc>
              <a:buClr>
                <a:srgbClr val="595959"/>
              </a:buClr>
              <a:buFont typeface="Roboto Mono Medium"/>
              <a:buAutoNum type="arabicPeriod"/>
              <a:tabLst>
                <a:tab algn="l" pos="0"/>
              </a:tabLst>
            </a:pPr>
            <a:r>
              <a:rPr b="0" lang="en" sz="1600" spc="-1" strike="noStrike">
                <a:solidFill>
                  <a:srgbClr val="6aa84f"/>
                </a:solidFill>
                <a:latin typeface="Roboto Mono Medium"/>
                <a:ea typeface="Roboto Mono Medium"/>
              </a:rPr>
              <a:t>Don’t </a:t>
            </a:r>
            <a:r>
              <a:rPr b="0" lang="en" sz="1600" spc="-1" strike="noStrike">
                <a:solidFill>
                  <a:schemeClr val="dk2"/>
                </a:solidFill>
                <a:latin typeface="Roboto Mono Medium"/>
                <a:ea typeface="Roboto Mono Medium"/>
              </a:rPr>
              <a:t>have any </a:t>
            </a:r>
            <a:r>
              <a:rPr b="0" lang="en" sz="1600" spc="-1" strike="noStrike">
                <a:solidFill>
                  <a:srgbClr val="1155cc"/>
                </a:solidFill>
                <a:latin typeface="Roboto Mono Medium"/>
                <a:ea typeface="Roboto Mono Medium"/>
              </a:rPr>
              <a:t>return </a:t>
            </a:r>
            <a:r>
              <a:rPr b="0" lang="en" sz="1600" spc="-1" strike="noStrike">
                <a:solidFill>
                  <a:schemeClr val="dk2"/>
                </a:solidFill>
                <a:latin typeface="Roboto Mono Medium"/>
                <a:ea typeface="Roboto Mono Medium"/>
              </a:rPr>
              <a:t>type.</a:t>
            </a:r>
            <a:endParaRPr b="0" lang="en-IN" sz="1600" spc="-1" strike="noStrike">
              <a:solidFill>
                <a:srgbClr val="000000"/>
              </a:solidFill>
              <a:latin typeface="Arial"/>
            </a:endParaRPr>
          </a:p>
          <a:p>
            <a:pPr marL="457200" indent="0">
              <a:lnSpc>
                <a:spcPct val="150000"/>
              </a:lnSpc>
              <a:buNone/>
              <a:tabLst>
                <a:tab algn="l" pos="0"/>
              </a:tabLst>
            </a:pPr>
            <a:endParaRPr b="0" lang="en-IN" sz="1600" spc="-1" strike="noStrike">
              <a:solidFill>
                <a:srgbClr val="000000"/>
              </a:solidFill>
              <a:latin typeface="Arial"/>
            </a:endParaRPr>
          </a:p>
          <a:p>
            <a:pPr marL="457200" indent="-330120">
              <a:lnSpc>
                <a:spcPct val="150000"/>
              </a:lnSpc>
              <a:buClr>
                <a:srgbClr val="595959"/>
              </a:buClr>
              <a:buFont typeface="Roboto Mono Medium"/>
              <a:buAutoNum type="arabicPeriod"/>
              <a:tabLst>
                <a:tab algn="l" pos="0"/>
              </a:tabLst>
            </a:pPr>
            <a:r>
              <a:rPr b="0" lang="en" sz="1600" spc="-1" strike="noStrike">
                <a:solidFill>
                  <a:srgbClr val="0000ff"/>
                </a:solidFill>
                <a:latin typeface="Roboto Mono Medium"/>
                <a:ea typeface="Roboto Mono Medium"/>
              </a:rPr>
              <a:t>Automatically</a:t>
            </a:r>
            <a:r>
              <a:rPr b="0" lang="en" sz="1600" spc="-1" strike="noStrike">
                <a:solidFill>
                  <a:schemeClr val="dk2"/>
                </a:solidFill>
                <a:latin typeface="Roboto Mono Medium"/>
                <a:ea typeface="Roboto Mono Medium"/>
              </a:rPr>
              <a:t> called as </a:t>
            </a:r>
            <a:r>
              <a:rPr b="0" lang="en" sz="1600" spc="-1" strike="noStrike">
                <a:solidFill>
                  <a:srgbClr val="ff00ff"/>
                </a:solidFill>
                <a:latin typeface="Roboto Mono Medium"/>
                <a:ea typeface="Roboto Mono Medium"/>
              </a:rPr>
              <a:t>soon</a:t>
            </a:r>
            <a:r>
              <a:rPr b="0" lang="en" sz="1600" spc="-1" strike="noStrike">
                <a:solidFill>
                  <a:schemeClr val="dk2"/>
                </a:solidFill>
                <a:latin typeface="Roboto Mono Medium"/>
                <a:ea typeface="Roboto Mono Medium"/>
              </a:rPr>
              <a:t> as </a:t>
            </a:r>
            <a:r>
              <a:rPr b="0" lang="en" sz="1600" spc="-1" strike="noStrike">
                <a:solidFill>
                  <a:schemeClr val="accent2"/>
                </a:solidFill>
                <a:latin typeface="Roboto Mono Medium"/>
                <a:ea typeface="Roboto Mono Medium"/>
              </a:rPr>
              <a:t>object</a:t>
            </a:r>
            <a:r>
              <a:rPr b="0" lang="en" sz="1600" spc="-1" strike="noStrike">
                <a:solidFill>
                  <a:schemeClr val="dk2"/>
                </a:solidFill>
                <a:latin typeface="Roboto Mono Medium"/>
                <a:ea typeface="Roboto Mono Medium"/>
              </a:rPr>
              <a:t> is </a:t>
            </a:r>
            <a:r>
              <a:rPr b="0" lang="en" sz="1600" spc="-1" strike="noStrike">
                <a:solidFill>
                  <a:srgbClr val="ff0000"/>
                </a:solidFill>
                <a:latin typeface="Roboto Mono Medium"/>
                <a:ea typeface="Roboto Mono Medium"/>
              </a:rPr>
              <a:t>created</a:t>
            </a:r>
            <a:endParaRPr b="0" lang="en-IN" sz="1600" spc="-1" strike="noStrike">
              <a:solidFill>
                <a:srgbClr val="000000"/>
              </a:solidFill>
              <a:latin typeface="Arial"/>
            </a:endParaRPr>
          </a:p>
          <a:p>
            <a:pPr marL="457200" indent="0">
              <a:lnSpc>
                <a:spcPct val="150000"/>
              </a:lnSpc>
              <a:buNone/>
              <a:tabLst>
                <a:tab algn="l" pos="0"/>
              </a:tabLst>
            </a:pPr>
            <a:endParaRPr b="0" lang="en-IN" sz="1600" spc="-1" strike="noStrike">
              <a:solidFill>
                <a:srgbClr val="000000"/>
              </a:solidFill>
              <a:latin typeface="Arial"/>
            </a:endParaRPr>
          </a:p>
          <a:p>
            <a:pPr indent="0">
              <a:lnSpc>
                <a:spcPct val="150000"/>
              </a:lnSpc>
              <a:buNone/>
              <a:tabLst>
                <a:tab algn="l" pos="0"/>
              </a:tabLst>
            </a:pPr>
            <a:endParaRPr b="0" lang="en-IN" sz="1600" spc="-1" strike="noStrike">
              <a:solidFill>
                <a:srgbClr val="000000"/>
              </a:solidFill>
              <a:latin typeface="Arial"/>
            </a:endParaRPr>
          </a:p>
          <a:p>
            <a:pPr indent="0">
              <a:lnSpc>
                <a:spcPct val="150000"/>
              </a:lnSpc>
              <a:buNone/>
              <a:tabLst>
                <a:tab algn="l" pos="0"/>
              </a:tabLst>
            </a:pPr>
            <a:endParaRPr b="0" lang="en-IN" sz="1600" spc="-1" strike="noStrike">
              <a:solidFill>
                <a:srgbClr val="000000"/>
              </a:solidFill>
              <a:latin typeface="Arial"/>
            </a:endParaRPr>
          </a:p>
          <a:p>
            <a:pPr marL="457200" indent="0">
              <a:lnSpc>
                <a:spcPct val="150000"/>
              </a:lnSpc>
              <a:buNone/>
              <a:tabLst>
                <a:tab algn="l" pos="0"/>
              </a:tabLst>
            </a:pPr>
            <a:r>
              <a:rPr b="0" lang="en" sz="1600" spc="-1" strike="noStrike">
                <a:solidFill>
                  <a:schemeClr val="dk2"/>
                </a:solidFill>
                <a:latin typeface="Roboto Mono Medium"/>
                <a:ea typeface="Roboto Mono Medium"/>
              </a:rPr>
              <a:t> </a:t>
            </a:r>
            <a:endParaRPr b="0" lang="en-IN" sz="1600" spc="-1" strike="noStrike">
              <a:solidFill>
                <a:srgbClr val="000000"/>
              </a:solidFill>
              <a:latin typeface="Arial"/>
            </a:endParaRPr>
          </a:p>
        </p:txBody>
      </p:sp>
      <p:sp>
        <p:nvSpPr>
          <p:cNvPr id="422" name="PlaceHolder 2"/>
          <p:cNvSpPr>
            <a:spLocks noGrp="1"/>
          </p:cNvSpPr>
          <p:nvPr>
            <p:ph type="title"/>
          </p:nvPr>
        </p:nvSpPr>
        <p:spPr>
          <a:xfrm>
            <a:off x="1567080" y="392400"/>
            <a:ext cx="629244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Constructors are methods which…</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8" dur="indefinite" restart="never" nodeType="tmRoot">
          <p:childTnLst>
            <p:seq>
              <p:cTn id="619" dur="indefinite" nodeType="mainSeq">
                <p:childTnLst>
                  <p:par>
                    <p:cTn id="620" fill="hold">
                      <p:stCondLst>
                        <p:cond delay="indefinite"/>
                      </p:stCondLst>
                      <p:childTnLst>
                        <p:par>
                          <p:cTn id="621" fill="hold">
                            <p:stCondLst>
                              <p:cond delay="0"/>
                            </p:stCondLst>
                            <p:childTnLst>
                              <p:par>
                                <p:cTn id="622" nodeType="clickEffect" fill="hold" presetClass="entr" presetID="10">
                                  <p:stCondLst>
                                    <p:cond delay="0"/>
                                  </p:stCondLst>
                                  <p:childTnLst>
                                    <p:set>
                                      <p:cBhvr>
                                        <p:cTn id="623" dur="1" fill="hold">
                                          <p:stCondLst>
                                            <p:cond delay="0"/>
                                          </p:stCondLst>
                                        </p:cTn>
                                        <p:tgtEl>
                                          <p:spTgt spid="421">
                                            <p:txEl>
                                              <p:pRg st="0" end="0"/>
                                            </p:txEl>
                                          </p:spTgt>
                                        </p:tgtEl>
                                        <p:attrNameLst>
                                          <p:attrName>style.visibility</p:attrName>
                                        </p:attrNameLst>
                                      </p:cBhvr>
                                      <p:to>
                                        <p:strVal val="visible"/>
                                      </p:to>
                                    </p:set>
                                    <p:animEffect filter="fade" transition="in">
                                      <p:cBhvr additive="repl">
                                        <p:cTn id="624" dur="1000"/>
                                        <p:tgtEl>
                                          <p:spTgt spid="421">
                                            <p:txEl>
                                              <p:pRg st="0" end="0"/>
                                            </p:txEl>
                                          </p:spTgt>
                                        </p:tgtEl>
                                      </p:cBhvr>
                                    </p:animEffec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0">
                                  <p:stCondLst>
                                    <p:cond delay="0"/>
                                  </p:stCondLst>
                                  <p:childTnLst>
                                    <p:set>
                                      <p:cBhvr>
                                        <p:cTn id="628" dur="1" fill="hold">
                                          <p:stCondLst>
                                            <p:cond delay="0"/>
                                          </p:stCondLst>
                                        </p:cTn>
                                        <p:tgtEl>
                                          <p:spTgt spid="421">
                                            <p:txEl>
                                              <p:pRg st="1" end="1"/>
                                            </p:txEl>
                                          </p:spTgt>
                                        </p:tgtEl>
                                        <p:attrNameLst>
                                          <p:attrName>style.visibility</p:attrName>
                                        </p:attrNameLst>
                                      </p:cBhvr>
                                      <p:to>
                                        <p:strVal val="visible"/>
                                      </p:to>
                                    </p:set>
                                    <p:animEffect filter="fade" transition="in">
                                      <p:cBhvr additive="repl">
                                        <p:cTn id="629" dur="1000"/>
                                        <p:tgtEl>
                                          <p:spTgt spid="421">
                                            <p:txEl>
                                              <p:pRg st="1" end="1"/>
                                            </p:txEl>
                                          </p:spTgt>
                                        </p:tgtEl>
                                      </p:cBhvr>
                                    </p:animEffect>
                                  </p:childTnLst>
                                </p:cTn>
                              </p:par>
                            </p:childTnLst>
                          </p:cTn>
                        </p:par>
                      </p:childTnLst>
                    </p:cTn>
                  </p:par>
                  <p:par>
                    <p:cTn id="630" fill="hold">
                      <p:stCondLst>
                        <p:cond delay="indefinite"/>
                      </p:stCondLst>
                      <p:childTnLst>
                        <p:par>
                          <p:cTn id="631" fill="hold">
                            <p:stCondLst>
                              <p:cond delay="0"/>
                            </p:stCondLst>
                            <p:childTnLst>
                              <p:par>
                                <p:cTn id="632" nodeType="clickEffect" fill="hold" presetClass="entr" presetID="10">
                                  <p:stCondLst>
                                    <p:cond delay="0"/>
                                  </p:stCondLst>
                                  <p:childTnLst>
                                    <p:set>
                                      <p:cBhvr>
                                        <p:cTn id="633" dur="1" fill="hold">
                                          <p:stCondLst>
                                            <p:cond delay="0"/>
                                          </p:stCondLst>
                                        </p:cTn>
                                        <p:tgtEl>
                                          <p:spTgt spid="421">
                                            <p:txEl>
                                              <p:pRg st="2" end="2"/>
                                            </p:txEl>
                                          </p:spTgt>
                                        </p:tgtEl>
                                        <p:attrNameLst>
                                          <p:attrName>style.visibility</p:attrName>
                                        </p:attrNameLst>
                                      </p:cBhvr>
                                      <p:to>
                                        <p:strVal val="visible"/>
                                      </p:to>
                                    </p:set>
                                    <p:animEffect filter="fade" transition="in">
                                      <p:cBhvr additive="repl">
                                        <p:cTn id="634" dur="1000"/>
                                        <p:tgtEl>
                                          <p:spTgt spid="421">
                                            <p:txEl>
                                              <p:pRg st="2" end="2"/>
                                            </p:txEl>
                                          </p:spTgt>
                                        </p:tgtEl>
                                      </p:cBhvr>
                                    </p:animEffec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0">
                                  <p:stCondLst>
                                    <p:cond delay="0"/>
                                  </p:stCondLst>
                                  <p:childTnLst>
                                    <p:set>
                                      <p:cBhvr>
                                        <p:cTn id="638" dur="1" fill="hold">
                                          <p:stCondLst>
                                            <p:cond delay="0"/>
                                          </p:stCondLst>
                                        </p:cTn>
                                        <p:tgtEl>
                                          <p:spTgt spid="421">
                                            <p:txEl>
                                              <p:pRg st="3" end="3"/>
                                            </p:txEl>
                                          </p:spTgt>
                                        </p:tgtEl>
                                        <p:attrNameLst>
                                          <p:attrName>style.visibility</p:attrName>
                                        </p:attrNameLst>
                                      </p:cBhvr>
                                      <p:to>
                                        <p:strVal val="visible"/>
                                      </p:to>
                                    </p:set>
                                    <p:animEffect filter="fade" transition="in">
                                      <p:cBhvr additive="repl">
                                        <p:cTn id="639" dur="1000"/>
                                        <p:tgtEl>
                                          <p:spTgt spid="421">
                                            <p:txEl>
                                              <p:pRg st="3" end="3"/>
                                            </p:txEl>
                                          </p:spTgt>
                                        </p:tgtEl>
                                      </p:cBhvr>
                                    </p:animEffect>
                                  </p:childTnLst>
                                </p:cTn>
                              </p:par>
                            </p:childTnLst>
                          </p:cTn>
                        </p:par>
                      </p:childTnLst>
                    </p:cTn>
                  </p:par>
                  <p:par>
                    <p:cTn id="640" fill="hold">
                      <p:stCondLst>
                        <p:cond delay="indefinite"/>
                      </p:stCondLst>
                      <p:childTnLst>
                        <p:par>
                          <p:cTn id="641" fill="hold">
                            <p:stCondLst>
                              <p:cond delay="0"/>
                            </p:stCondLst>
                            <p:childTnLst>
                              <p:par>
                                <p:cTn id="642" nodeType="clickEffect" fill="hold" presetClass="entr" presetID="10">
                                  <p:stCondLst>
                                    <p:cond delay="0"/>
                                  </p:stCondLst>
                                  <p:childTnLst>
                                    <p:set>
                                      <p:cBhvr>
                                        <p:cTn id="643" dur="1" fill="hold">
                                          <p:stCondLst>
                                            <p:cond delay="0"/>
                                          </p:stCondLst>
                                        </p:cTn>
                                        <p:tgtEl>
                                          <p:spTgt spid="421">
                                            <p:txEl>
                                              <p:pRg st="4" end="4"/>
                                            </p:txEl>
                                          </p:spTgt>
                                        </p:tgtEl>
                                        <p:attrNameLst>
                                          <p:attrName>style.visibility</p:attrName>
                                        </p:attrNameLst>
                                      </p:cBhvr>
                                      <p:to>
                                        <p:strVal val="visible"/>
                                      </p:to>
                                    </p:set>
                                    <p:animEffect filter="fade" transition="in">
                                      <p:cBhvr additive="repl">
                                        <p:cTn id="644" dur="1000"/>
                                        <p:tgtEl>
                                          <p:spTgt spid="421">
                                            <p:txEl>
                                              <p:pRg st="4" end="4"/>
                                            </p:txEl>
                                          </p:spTgt>
                                        </p:tgtEl>
                                      </p:cBhvr>
                                    </p:animEffec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0">
                                  <p:stCondLst>
                                    <p:cond delay="0"/>
                                  </p:stCondLst>
                                  <p:childTnLst>
                                    <p:set>
                                      <p:cBhvr>
                                        <p:cTn id="648" dur="1" fill="hold">
                                          <p:stCondLst>
                                            <p:cond delay="0"/>
                                          </p:stCondLst>
                                        </p:cTn>
                                        <p:tgtEl>
                                          <p:spTgt spid="421">
                                            <p:txEl>
                                              <p:pRg st="5" end="5"/>
                                            </p:txEl>
                                          </p:spTgt>
                                        </p:tgtEl>
                                        <p:attrNameLst>
                                          <p:attrName>style.visibility</p:attrName>
                                        </p:attrNameLst>
                                      </p:cBhvr>
                                      <p:to>
                                        <p:strVal val="visible"/>
                                      </p:to>
                                    </p:set>
                                    <p:animEffect filter="fade" transition="in">
                                      <p:cBhvr additive="repl">
                                        <p:cTn id="649" dur="1000"/>
                                        <p:tgtEl>
                                          <p:spTgt spid="421">
                                            <p:txEl>
                                              <p:pRg st="5" end="5"/>
                                            </p:txEl>
                                          </p:spTgt>
                                        </p:tgtEl>
                                      </p:cBhvr>
                                    </p:animEffect>
                                  </p:childTnLst>
                                </p:cTn>
                              </p:par>
                            </p:childTnLst>
                          </p:cTn>
                        </p:par>
                      </p:childTnLst>
                    </p:cTn>
                  </p:par>
                  <p:par>
                    <p:cTn id="650" fill="hold">
                      <p:stCondLst>
                        <p:cond delay="indefinite"/>
                      </p:stCondLst>
                      <p:childTnLst>
                        <p:par>
                          <p:cTn id="651" fill="hold">
                            <p:stCondLst>
                              <p:cond delay="0"/>
                            </p:stCondLst>
                            <p:childTnLst>
                              <p:par>
                                <p:cTn id="652" nodeType="clickEffect" fill="hold" presetClass="entr" presetID="10">
                                  <p:stCondLst>
                                    <p:cond delay="0"/>
                                  </p:stCondLst>
                                  <p:childTnLst>
                                    <p:set>
                                      <p:cBhvr>
                                        <p:cTn id="653" dur="1" fill="hold">
                                          <p:stCondLst>
                                            <p:cond delay="0"/>
                                          </p:stCondLst>
                                        </p:cTn>
                                        <p:tgtEl>
                                          <p:spTgt spid="421">
                                            <p:txEl>
                                              <p:pRg st="6" end="6"/>
                                            </p:txEl>
                                          </p:spTgt>
                                        </p:tgtEl>
                                        <p:attrNameLst>
                                          <p:attrName>style.visibility</p:attrName>
                                        </p:attrNameLst>
                                      </p:cBhvr>
                                      <p:to>
                                        <p:strVal val="visible"/>
                                      </p:to>
                                    </p:set>
                                    <p:animEffect filter="fade" transition="in">
                                      <p:cBhvr additive="repl">
                                        <p:cTn id="654" dur="1000"/>
                                        <p:tgtEl>
                                          <p:spTgt spid="421">
                                            <p:txEl>
                                              <p:pRg st="6" end="6"/>
                                            </p:txEl>
                                          </p:spTgt>
                                        </p:tgtEl>
                                      </p:cBhvr>
                                    </p:animEffec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0">
                                  <p:stCondLst>
                                    <p:cond delay="0"/>
                                  </p:stCondLst>
                                  <p:childTnLst>
                                    <p:set>
                                      <p:cBhvr>
                                        <p:cTn id="658" dur="1" fill="hold">
                                          <p:stCondLst>
                                            <p:cond delay="0"/>
                                          </p:stCondLst>
                                        </p:cTn>
                                        <p:tgtEl>
                                          <p:spTgt spid="421">
                                            <p:txEl>
                                              <p:pRg st="7" end="7"/>
                                            </p:txEl>
                                          </p:spTgt>
                                        </p:tgtEl>
                                        <p:attrNameLst>
                                          <p:attrName>style.visibility</p:attrName>
                                        </p:attrNameLst>
                                      </p:cBhvr>
                                      <p:to>
                                        <p:strVal val="visible"/>
                                      </p:to>
                                    </p:set>
                                    <p:animEffect filter="fade" transition="in">
                                      <p:cBhvr additive="repl">
                                        <p:cTn id="659" dur="1000"/>
                                        <p:tgtEl>
                                          <p:spTgt spid="421">
                                            <p:txEl>
                                              <p:pRg st="7" end="7"/>
                                            </p:txEl>
                                          </p:spTgt>
                                        </p:tgtEl>
                                      </p:cBhvr>
                                    </p:animEffect>
                                  </p:childTnLst>
                                </p:cTn>
                              </p:par>
                            </p:childTnLst>
                          </p:cTn>
                        </p:par>
                      </p:childTnLst>
                    </p:cTn>
                  </p:par>
                  <p:par>
                    <p:cTn id="660" fill="hold">
                      <p:stCondLst>
                        <p:cond delay="indefinite"/>
                      </p:stCondLst>
                      <p:childTnLst>
                        <p:par>
                          <p:cTn id="661" fill="hold">
                            <p:stCondLst>
                              <p:cond delay="0"/>
                            </p:stCondLst>
                            <p:childTnLst>
                              <p:par>
                                <p:cTn id="662" nodeType="clickEffect" fill="hold" presetClass="entr" presetID="10">
                                  <p:stCondLst>
                                    <p:cond delay="0"/>
                                  </p:stCondLst>
                                  <p:childTnLst>
                                    <p:set>
                                      <p:cBhvr>
                                        <p:cTn id="663" dur="1" fill="hold">
                                          <p:stCondLst>
                                            <p:cond delay="0"/>
                                          </p:stCondLst>
                                        </p:cTn>
                                        <p:tgtEl>
                                          <p:spTgt spid="421">
                                            <p:txEl>
                                              <p:pRg st="8" end="8"/>
                                            </p:txEl>
                                          </p:spTgt>
                                        </p:tgtEl>
                                        <p:attrNameLst>
                                          <p:attrName>style.visibility</p:attrName>
                                        </p:attrNameLst>
                                      </p:cBhvr>
                                      <p:to>
                                        <p:strVal val="visible"/>
                                      </p:to>
                                    </p:set>
                                    <p:animEffect filter="fade" transition="in">
                                      <p:cBhvr additive="repl">
                                        <p:cTn id="664" dur="1000"/>
                                        <p:tgtEl>
                                          <p:spTgt spid="421">
                                            <p:txEl>
                                              <p:pRg st="8" end="8"/>
                                            </p:txEl>
                                          </p:spTgt>
                                        </p:tgtEl>
                                      </p:cBhvr>
                                    </p:animEffec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0">
                                  <p:stCondLst>
                                    <p:cond delay="0"/>
                                  </p:stCondLst>
                                  <p:childTnLst>
                                    <p:set>
                                      <p:cBhvr>
                                        <p:cTn id="668" dur="1" fill="hold">
                                          <p:stCondLst>
                                            <p:cond delay="0"/>
                                          </p:stCondLst>
                                        </p:cTn>
                                        <p:tgtEl>
                                          <p:spTgt spid="421">
                                            <p:txEl>
                                              <p:pRg st="9" end="9"/>
                                            </p:txEl>
                                          </p:spTgt>
                                        </p:tgtEl>
                                        <p:attrNameLst>
                                          <p:attrName>style.visibility</p:attrName>
                                        </p:attrNameLst>
                                      </p:cBhvr>
                                      <p:to>
                                        <p:strVal val="visible"/>
                                      </p:to>
                                    </p:set>
                                    <p:animEffect filter="fade" transition="in">
                                      <p:cBhvr additive="repl">
                                        <p:cTn id="669" dur="1000"/>
                                        <p:tgtEl>
                                          <p:spTgt spid="421">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p:nvPr>
        </p:nvSpPr>
        <p:spPr>
          <a:xfrm>
            <a:off x="1309680" y="1141560"/>
            <a:ext cx="7238880" cy="1225440"/>
          </a:xfrm>
          <a:prstGeom prst="rect">
            <a:avLst/>
          </a:prstGeom>
          <a:noFill/>
          <a:ln w="0">
            <a:noFill/>
          </a:ln>
        </p:spPr>
        <p:txBody>
          <a:bodyPr lIns="91440" rIns="91440" tIns="91440" bIns="91440" anchor="t">
            <a:noAutofit/>
          </a:bodyPr>
          <a:p>
            <a:pPr marL="457200" indent="-330120">
              <a:lnSpc>
                <a:spcPct val="150000"/>
              </a:lnSpc>
              <a:buClr>
                <a:srgbClr val="595959"/>
              </a:buClr>
              <a:buFont typeface="Roboto Mono Medium"/>
              <a:buChar char="●"/>
            </a:pPr>
            <a:r>
              <a:rPr b="0" lang="en" sz="1600" spc="-1" strike="noStrike">
                <a:solidFill>
                  <a:schemeClr val="dk2"/>
                </a:solidFill>
                <a:latin typeface="Roboto Mono Medium"/>
                <a:ea typeface="Roboto Mono Medium"/>
              </a:rPr>
              <a:t>Default </a:t>
            </a:r>
            <a:r>
              <a:rPr b="0" lang="en" sz="1600" spc="-1" strike="noStrike">
                <a:solidFill>
                  <a:srgbClr val="ff0000"/>
                </a:solidFill>
                <a:latin typeface="Roboto Mono Medium"/>
                <a:ea typeface="Roboto Mono Medium"/>
              </a:rPr>
              <a:t>constructor </a:t>
            </a:r>
            <a:r>
              <a:rPr b="0" lang="en" sz="1600" spc="-1" strike="noStrike">
                <a:solidFill>
                  <a:schemeClr val="dk2"/>
                </a:solidFill>
                <a:latin typeface="Roboto Mono Medium"/>
                <a:ea typeface="Roboto Mono Medium"/>
              </a:rPr>
              <a:t>is </a:t>
            </a:r>
            <a:r>
              <a:rPr b="0" lang="en" sz="1600" spc="-1" strike="noStrike">
                <a:solidFill>
                  <a:srgbClr val="1155cc"/>
                </a:solidFill>
                <a:latin typeface="Roboto Mono Medium"/>
                <a:ea typeface="Roboto Mono Medium"/>
              </a:rPr>
              <a:t>automatically </a:t>
            </a:r>
            <a:r>
              <a:rPr b="0" lang="en" sz="1600" spc="-1" strike="noStrike">
                <a:solidFill>
                  <a:schemeClr val="dk2"/>
                </a:solidFill>
                <a:latin typeface="Roboto Mono Medium"/>
                <a:ea typeface="Roboto Mono Medium"/>
              </a:rPr>
              <a:t>inserted by </a:t>
            </a:r>
            <a:r>
              <a:rPr b="0" lang="en" sz="1600" spc="-1" strike="noStrike">
                <a:solidFill>
                  <a:srgbClr val="741b47"/>
                </a:solidFill>
                <a:latin typeface="Roboto Mono Medium"/>
                <a:ea typeface="Roboto Mono Medium"/>
              </a:rPr>
              <a:t>java </a:t>
            </a:r>
            <a:r>
              <a:rPr b="0" lang="en" sz="1600" spc="-1" strike="noStrike">
                <a:solidFill>
                  <a:srgbClr val="0c2e3a"/>
                </a:solidFill>
                <a:latin typeface="Roboto Mono Medium"/>
                <a:ea typeface="Roboto Mono Medium"/>
              </a:rPr>
              <a:t>compiler</a:t>
            </a:r>
            <a:r>
              <a:rPr b="0" lang="en" sz="1600" spc="-1" strike="noStrike">
                <a:solidFill>
                  <a:schemeClr val="dk2"/>
                </a:solidFill>
                <a:latin typeface="Roboto Mono Medium"/>
                <a:ea typeface="Roboto Mono Medium"/>
              </a:rPr>
              <a:t>, if we have not </a:t>
            </a:r>
            <a:r>
              <a:rPr b="0" lang="en" sz="1600" spc="-1" strike="noStrike">
                <a:solidFill>
                  <a:srgbClr val="ff00ff"/>
                </a:solidFill>
                <a:latin typeface="Roboto Mono Medium"/>
                <a:ea typeface="Roboto Mono Medium"/>
              </a:rPr>
              <a:t>created </a:t>
            </a:r>
            <a:r>
              <a:rPr b="0" lang="en" sz="1600" spc="-1" strike="noStrike">
                <a:solidFill>
                  <a:schemeClr val="dk2"/>
                </a:solidFill>
                <a:latin typeface="Roboto Mono Medium"/>
                <a:ea typeface="Roboto Mono Medium"/>
              </a:rPr>
              <a:t>any </a:t>
            </a:r>
            <a:r>
              <a:rPr b="0" lang="en" sz="1600" spc="-1" strike="noStrike">
                <a:solidFill>
                  <a:srgbClr val="ff0000"/>
                </a:solidFill>
                <a:latin typeface="Roboto Mono Medium"/>
                <a:ea typeface="Roboto Mono Medium"/>
              </a:rPr>
              <a:t>constructor </a:t>
            </a:r>
            <a:r>
              <a:rPr b="0" lang="en" sz="1600" spc="-1" strike="noStrike">
                <a:solidFill>
                  <a:srgbClr val="ff00ff"/>
                </a:solidFill>
                <a:latin typeface="Roboto Mono Medium"/>
                <a:ea typeface="Roboto Mono Medium"/>
              </a:rPr>
              <a:t>explicitly </a:t>
            </a:r>
            <a:r>
              <a:rPr b="0" lang="en" sz="1600" spc="-1" strike="noStrike">
                <a:solidFill>
                  <a:schemeClr val="dk2"/>
                </a:solidFill>
                <a:latin typeface="Roboto Mono Medium"/>
                <a:ea typeface="Roboto Mono Medium"/>
              </a:rPr>
              <a:t>.</a:t>
            </a:r>
            <a:endParaRPr b="0" lang="en-IN" sz="1600" spc="-1" strike="noStrike">
              <a:solidFill>
                <a:srgbClr val="000000"/>
              </a:solidFill>
              <a:latin typeface="Arial"/>
            </a:endParaRPr>
          </a:p>
          <a:p>
            <a:pPr indent="0">
              <a:lnSpc>
                <a:spcPct val="150000"/>
              </a:lnSpc>
              <a:buNone/>
              <a:tabLst>
                <a:tab algn="l" pos="0"/>
              </a:tabLst>
            </a:pPr>
            <a:r>
              <a:rPr b="0" lang="en" sz="1600" spc="-1" strike="noStrike">
                <a:solidFill>
                  <a:schemeClr val="dk2"/>
                </a:solidFill>
                <a:latin typeface="Roboto Mono Medium"/>
                <a:ea typeface="Roboto Mono Medium"/>
              </a:rPr>
              <a:t> </a:t>
            </a:r>
            <a:endParaRPr b="0" lang="en-IN" sz="1600" spc="-1" strike="noStrike">
              <a:solidFill>
                <a:srgbClr val="000000"/>
              </a:solidFill>
              <a:latin typeface="Arial"/>
            </a:endParaRPr>
          </a:p>
        </p:txBody>
      </p:sp>
      <p:sp>
        <p:nvSpPr>
          <p:cNvPr id="424" name="PlaceHolder 2"/>
          <p:cNvSpPr>
            <a:spLocks noGrp="1"/>
          </p:cNvSpPr>
          <p:nvPr>
            <p:ph type="title"/>
          </p:nvPr>
        </p:nvSpPr>
        <p:spPr>
          <a:xfrm>
            <a:off x="1795680" y="163800"/>
            <a:ext cx="623052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200" spc="-1" strike="noStrike">
                <a:solidFill>
                  <a:srgbClr val="b44141"/>
                </a:solidFill>
                <a:latin typeface="Concert One"/>
                <a:ea typeface="Concert One"/>
              </a:rPr>
              <a:t>What is Default Constructor</a:t>
            </a:r>
            <a:endParaRPr b="0" lang="en-IN" sz="3200" spc="-1" strike="noStrike">
              <a:solidFill>
                <a:srgbClr val="000000"/>
              </a:solidFill>
              <a:latin typeface="Arial"/>
            </a:endParaRPr>
          </a:p>
        </p:txBody>
      </p:sp>
      <p:sp>
        <p:nvSpPr>
          <p:cNvPr id="425" name="PlaceHolder 3"/>
          <p:cNvSpPr>
            <a:spLocks noGrp="1"/>
          </p:cNvSpPr>
          <p:nvPr>
            <p:ph/>
          </p:nvPr>
        </p:nvSpPr>
        <p:spPr>
          <a:xfrm>
            <a:off x="1540080" y="2626920"/>
            <a:ext cx="2547000" cy="155520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100" spc="-1" strike="noStrike">
                <a:solidFill>
                  <a:srgbClr val="cc7832"/>
                </a:solidFill>
                <a:latin typeface="Courier New"/>
                <a:ea typeface="Courier New"/>
              </a:rPr>
              <a:t>class </a:t>
            </a:r>
            <a:r>
              <a:rPr b="0" lang="en" sz="1100" spc="-1" strike="noStrike">
                <a:solidFill>
                  <a:srgbClr val="a9b7c6"/>
                </a:solidFill>
                <a:latin typeface="Courier New"/>
                <a:ea typeface="Courier New"/>
              </a:rPr>
              <a:t>Account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latin typeface="Courier New"/>
                <a:ea typeface="Courier New"/>
              </a:rPr>
              <a:t>   </a:t>
            </a:r>
            <a:r>
              <a:rPr b="0" lang="en" sz="1100" spc="-1" strike="noStrike">
                <a:solidFill>
                  <a:srgbClr val="cc7832"/>
                </a:solidFill>
                <a:latin typeface="Courier New"/>
                <a:ea typeface="Courier New"/>
              </a:rPr>
              <a:t>private int </a:t>
            </a:r>
            <a:r>
              <a:rPr b="0" lang="en" sz="1100" spc="-1" strike="noStrike">
                <a:solidFill>
                  <a:srgbClr val="9876aa"/>
                </a:solidFill>
                <a:latin typeface="Courier New"/>
                <a:ea typeface="Courier New"/>
              </a:rPr>
              <a:t>accid</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private </a:t>
            </a:r>
            <a:r>
              <a:rPr b="0" lang="en" sz="1100" spc="-1" strike="noStrike">
                <a:solidFill>
                  <a:srgbClr val="a9b7c6"/>
                </a:solidFill>
                <a:latin typeface="Courier New"/>
                <a:ea typeface="Courier New"/>
              </a:rPr>
              <a:t>String </a:t>
            </a:r>
            <a:r>
              <a:rPr b="0" lang="en" sz="1100" spc="-1" strike="noStrike">
                <a:solidFill>
                  <a:srgbClr val="9876aa"/>
                </a:solidFill>
                <a:latin typeface="Courier New"/>
                <a:ea typeface="Courier New"/>
              </a:rPr>
              <a:t>name</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private double </a:t>
            </a:r>
            <a:r>
              <a:rPr b="0" lang="en" sz="1100" spc="-1" strike="noStrike">
                <a:solidFill>
                  <a:srgbClr val="9876aa"/>
                </a:solidFill>
                <a:latin typeface="Courier New"/>
                <a:ea typeface="Courier New"/>
              </a:rPr>
              <a:t>balance</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000" spc="-1" strike="noStrike">
              <a:solidFill>
                <a:srgbClr val="000000"/>
              </a:solidFill>
              <a:latin typeface="Arial"/>
            </a:endParaRPr>
          </a:p>
        </p:txBody>
      </p:sp>
      <p:sp>
        <p:nvSpPr>
          <p:cNvPr id="426" name="PlaceHolder 4"/>
          <p:cNvSpPr>
            <a:spLocks noGrp="1"/>
          </p:cNvSpPr>
          <p:nvPr>
            <p:ph/>
          </p:nvPr>
        </p:nvSpPr>
        <p:spPr>
          <a:xfrm>
            <a:off x="5197680" y="2626920"/>
            <a:ext cx="2547000" cy="155520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latin typeface="Courier New"/>
                <a:ea typeface="Courier New"/>
              </a:rPr>
              <a:t>class </a:t>
            </a:r>
            <a:r>
              <a:rPr b="0" lang="en" sz="1100" spc="-1" strike="noStrike">
                <a:solidFill>
                  <a:srgbClr val="a9b7c6"/>
                </a:solidFill>
                <a:latin typeface="Courier New"/>
                <a:ea typeface="Courier New"/>
              </a:rPr>
              <a:t>Account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latin typeface="Courier New"/>
                <a:ea typeface="Courier New"/>
              </a:rPr>
              <a:t>   </a:t>
            </a:r>
            <a:r>
              <a:rPr b="0" lang="en" sz="1100" spc="-1" strike="noStrike">
                <a:solidFill>
                  <a:srgbClr val="cc7832"/>
                </a:solidFill>
                <a:latin typeface="Courier New"/>
                <a:ea typeface="Courier New"/>
              </a:rPr>
              <a:t>private int </a:t>
            </a:r>
            <a:r>
              <a:rPr b="0" lang="en" sz="1100" spc="-1" strike="noStrike">
                <a:solidFill>
                  <a:srgbClr val="9876aa"/>
                </a:solidFill>
                <a:latin typeface="Courier New"/>
                <a:ea typeface="Courier New"/>
              </a:rPr>
              <a:t>accid</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private </a:t>
            </a:r>
            <a:r>
              <a:rPr b="0" lang="en" sz="1100" spc="-1" strike="noStrike">
                <a:solidFill>
                  <a:srgbClr val="a9b7c6"/>
                </a:solidFill>
                <a:latin typeface="Courier New"/>
                <a:ea typeface="Courier New"/>
              </a:rPr>
              <a:t>String </a:t>
            </a:r>
            <a:r>
              <a:rPr b="0" lang="en" sz="1100" spc="-1" strike="noStrike">
                <a:solidFill>
                  <a:srgbClr val="9876aa"/>
                </a:solidFill>
                <a:latin typeface="Courier New"/>
                <a:ea typeface="Courier New"/>
              </a:rPr>
              <a:t>name</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private double </a:t>
            </a:r>
            <a:r>
              <a:rPr b="0" lang="en" sz="1100" spc="-1" strike="noStrike">
                <a:solidFill>
                  <a:srgbClr val="9876aa"/>
                </a:solidFill>
                <a:latin typeface="Courier New"/>
                <a:ea typeface="Courier New"/>
              </a:rPr>
              <a:t>balance</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public Account()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latin typeface="Courier New"/>
                <a:ea typeface="Courier New"/>
              </a:rPr>
              <a:t>   </a:t>
            </a:r>
            <a:r>
              <a:rPr b="0" lang="en" sz="1100" spc="-1" strike="noStrike">
                <a:solidFill>
                  <a:srgbClr val="cc7832"/>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latin typeface="Courier New"/>
                <a:ea typeface="Courier New"/>
              </a:rPr>
              <a:t>}</a:t>
            </a:r>
            <a:endParaRPr b="0" lang="en-IN" sz="1100" spc="-1" strike="noStrike">
              <a:solidFill>
                <a:srgbClr val="000000"/>
              </a:solidFill>
              <a:latin typeface="Arial"/>
            </a:endParaRPr>
          </a:p>
        </p:txBody>
      </p:sp>
      <p:sp>
        <p:nvSpPr>
          <p:cNvPr id="427" name="PlaceHolder 5"/>
          <p:cNvSpPr>
            <a:spLocks noGrp="1"/>
          </p:cNvSpPr>
          <p:nvPr>
            <p:ph type="title"/>
          </p:nvPr>
        </p:nvSpPr>
        <p:spPr>
          <a:xfrm>
            <a:off x="1719720" y="3973680"/>
            <a:ext cx="198468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2900" spc="-1" strike="noStrike">
                <a:solidFill>
                  <a:srgbClr val="b44141"/>
                </a:solidFill>
                <a:latin typeface="Concert One"/>
                <a:ea typeface="Concert One"/>
              </a:rPr>
              <a:t>Our Code</a:t>
            </a:r>
            <a:endParaRPr b="0" lang="en-IN" sz="2900" spc="-1" strike="noStrike">
              <a:solidFill>
                <a:srgbClr val="000000"/>
              </a:solidFill>
              <a:latin typeface="Arial"/>
            </a:endParaRPr>
          </a:p>
        </p:txBody>
      </p:sp>
      <p:sp>
        <p:nvSpPr>
          <p:cNvPr id="428" name="PlaceHolder 6"/>
          <p:cNvSpPr>
            <a:spLocks noGrp="1"/>
          </p:cNvSpPr>
          <p:nvPr>
            <p:ph type="title"/>
          </p:nvPr>
        </p:nvSpPr>
        <p:spPr>
          <a:xfrm>
            <a:off x="5185080" y="3973680"/>
            <a:ext cx="336348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2700" spc="-1" strike="noStrike">
                <a:solidFill>
                  <a:srgbClr val="b44141"/>
                </a:solidFill>
                <a:latin typeface="Concert One"/>
                <a:ea typeface="Concert One"/>
              </a:rPr>
              <a:t>Compiler’s Code</a:t>
            </a:r>
            <a:endParaRPr b="0" lang="en-IN" sz="27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70" dur="indefinite" restart="never" nodeType="tmRoot">
          <p:childTnLst>
            <p:seq>
              <p:cTn id="671" dur="indefinite" nodeType="mainSeq">
                <p:childTnLst>
                  <p:par>
                    <p:cTn id="672" fill="hold">
                      <p:stCondLst>
                        <p:cond delay="indefinite"/>
                      </p:stCondLst>
                      <p:childTnLst>
                        <p:par>
                          <p:cTn id="673" fill="hold">
                            <p:stCondLst>
                              <p:cond delay="0"/>
                            </p:stCondLst>
                            <p:childTnLst>
                              <p:par>
                                <p:cTn id="674" nodeType="clickEffect" fill="hold" presetClass="entr" presetID="10">
                                  <p:stCondLst>
                                    <p:cond delay="0"/>
                                  </p:stCondLst>
                                  <p:childTnLst>
                                    <p:set>
                                      <p:cBhvr>
                                        <p:cTn id="675" dur="1" fill="hold">
                                          <p:stCondLst>
                                            <p:cond delay="0"/>
                                          </p:stCondLst>
                                        </p:cTn>
                                        <p:tgtEl>
                                          <p:spTgt spid="423"/>
                                        </p:tgtEl>
                                        <p:attrNameLst>
                                          <p:attrName>style.visibility</p:attrName>
                                        </p:attrNameLst>
                                      </p:cBhvr>
                                      <p:to>
                                        <p:strVal val="visible"/>
                                      </p:to>
                                    </p:set>
                                    <p:animEffect filter="fade" transition="in">
                                      <p:cBhvr additive="repl">
                                        <p:cTn id="676" dur="1000"/>
                                        <p:tgtEl>
                                          <p:spTgt spid="423"/>
                                        </p:tgtEl>
                                      </p:cBhvr>
                                    </p:animEffec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0">
                                  <p:stCondLst>
                                    <p:cond delay="0"/>
                                  </p:stCondLst>
                                  <p:childTnLst>
                                    <p:set>
                                      <p:cBhvr>
                                        <p:cTn id="680" dur="1" fill="hold">
                                          <p:stCondLst>
                                            <p:cond delay="0"/>
                                          </p:stCondLst>
                                        </p:cTn>
                                        <p:tgtEl>
                                          <p:spTgt spid="425"/>
                                        </p:tgtEl>
                                        <p:attrNameLst>
                                          <p:attrName>style.visibility</p:attrName>
                                        </p:attrNameLst>
                                      </p:cBhvr>
                                      <p:to>
                                        <p:strVal val="visible"/>
                                      </p:to>
                                    </p:set>
                                    <p:animEffect filter="fade" transition="in">
                                      <p:cBhvr additive="repl">
                                        <p:cTn id="681" dur="1000"/>
                                        <p:tgtEl>
                                          <p:spTgt spid="425"/>
                                        </p:tgtEl>
                                      </p:cBhvr>
                                    </p:animEffect>
                                  </p:childTnLst>
                                </p:cTn>
                              </p:par>
                              <p:par>
                                <p:cTn id="682" nodeType="withEffect" fill="hold" presetClass="entr" presetID="10">
                                  <p:stCondLst>
                                    <p:cond delay="0"/>
                                  </p:stCondLst>
                                  <p:childTnLst>
                                    <p:set>
                                      <p:cBhvr>
                                        <p:cTn id="683" dur="1" fill="hold">
                                          <p:stCondLst>
                                            <p:cond delay="0"/>
                                          </p:stCondLst>
                                        </p:cTn>
                                        <p:tgtEl>
                                          <p:spTgt spid="427"/>
                                        </p:tgtEl>
                                        <p:attrNameLst>
                                          <p:attrName>style.visibility</p:attrName>
                                        </p:attrNameLst>
                                      </p:cBhvr>
                                      <p:to>
                                        <p:strVal val="visible"/>
                                      </p:to>
                                    </p:set>
                                    <p:animEffect filter="fade" transition="in">
                                      <p:cBhvr additive="repl">
                                        <p:cTn id="684" dur="1000"/>
                                        <p:tgtEl>
                                          <p:spTgt spid="427"/>
                                        </p:tgtEl>
                                      </p:cBhvr>
                                    </p:animEffec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0">
                                  <p:stCondLst>
                                    <p:cond delay="0"/>
                                  </p:stCondLst>
                                  <p:childTnLst>
                                    <p:set>
                                      <p:cBhvr>
                                        <p:cTn id="688" dur="1" fill="hold">
                                          <p:stCondLst>
                                            <p:cond delay="0"/>
                                          </p:stCondLst>
                                        </p:cTn>
                                        <p:tgtEl>
                                          <p:spTgt spid="426"/>
                                        </p:tgtEl>
                                        <p:attrNameLst>
                                          <p:attrName>style.visibility</p:attrName>
                                        </p:attrNameLst>
                                      </p:cBhvr>
                                      <p:to>
                                        <p:strVal val="visible"/>
                                      </p:to>
                                    </p:set>
                                    <p:animEffect filter="fade" transition="in">
                                      <p:cBhvr additive="repl">
                                        <p:cTn id="689" dur="1000"/>
                                        <p:tgtEl>
                                          <p:spTgt spid="426"/>
                                        </p:tgtEl>
                                      </p:cBhvr>
                                    </p:animEffect>
                                  </p:childTnLst>
                                </p:cTn>
                              </p:par>
                              <p:par>
                                <p:cTn id="690" nodeType="withEffect" fill="hold" presetClass="entr" presetID="10">
                                  <p:stCondLst>
                                    <p:cond delay="0"/>
                                  </p:stCondLst>
                                  <p:childTnLst>
                                    <p:set>
                                      <p:cBhvr>
                                        <p:cTn id="691" dur="1" fill="hold">
                                          <p:stCondLst>
                                            <p:cond delay="0"/>
                                          </p:stCondLst>
                                        </p:cTn>
                                        <p:tgtEl>
                                          <p:spTgt spid="428"/>
                                        </p:tgtEl>
                                        <p:attrNameLst>
                                          <p:attrName>style.visibility</p:attrName>
                                        </p:attrNameLst>
                                      </p:cBhvr>
                                      <p:to>
                                        <p:strVal val="visible"/>
                                      </p:to>
                                    </p:set>
                                    <p:animEffect filter="fade" transition="in">
                                      <p:cBhvr additive="repl">
                                        <p:cTn id="692"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1029960" y="378720"/>
            <a:ext cx="71028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b44141"/>
                </a:solidFill>
                <a:latin typeface="Concert One"/>
                <a:ea typeface="Concert One"/>
              </a:rPr>
              <a:t>Advantages of object-oriented Programming</a:t>
            </a:r>
            <a:endParaRPr b="0" lang="en-IN" sz="2600" spc="-1" strike="noStrike">
              <a:solidFill>
                <a:srgbClr val="000000"/>
              </a:solidFill>
              <a:latin typeface="Arial"/>
            </a:endParaRPr>
          </a:p>
        </p:txBody>
      </p:sp>
      <p:sp>
        <p:nvSpPr>
          <p:cNvPr id="249" name="Google Shape;359;p56"/>
          <p:cNvSpPr/>
          <p:nvPr/>
        </p:nvSpPr>
        <p:spPr>
          <a:xfrm>
            <a:off x="1183320" y="1797480"/>
            <a:ext cx="1908720" cy="1873800"/>
          </a:xfrm>
          <a:prstGeom prst="ellipse">
            <a:avLst/>
          </a:prstGeom>
          <a:solidFill>
            <a:srgbClr val="c9daf8"/>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250" name="Google Shape;360;p56"/>
          <p:cNvSpPr/>
          <p:nvPr/>
        </p:nvSpPr>
        <p:spPr>
          <a:xfrm>
            <a:off x="1378080" y="2143440"/>
            <a:ext cx="1519560" cy="1453680"/>
          </a:xfrm>
          <a:prstGeom prst="ellipse">
            <a:avLst/>
          </a:prstGeom>
          <a:solidFill>
            <a:srgbClr val="b4a7d6"/>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251" name="Google Shape;361;p56"/>
          <p:cNvSpPr/>
          <p:nvPr/>
        </p:nvSpPr>
        <p:spPr>
          <a:xfrm>
            <a:off x="1626120" y="2594160"/>
            <a:ext cx="1023840" cy="916920"/>
          </a:xfrm>
          <a:prstGeom prst="ellipse">
            <a:avLst/>
          </a:prstGeom>
          <a:solidFill>
            <a:srgbClr val="a64d79"/>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52" name="Google Shape;362;p56"/>
          <p:cNvSpPr/>
          <p:nvPr/>
        </p:nvSpPr>
        <p:spPr>
          <a:xfrm>
            <a:off x="1740600" y="1797480"/>
            <a:ext cx="794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pc="-1" strike="noStrike">
                <a:solidFill>
                  <a:srgbClr val="000000"/>
                </a:solidFill>
                <a:latin typeface="Roboto Mono Medium"/>
                <a:ea typeface="Roboto Mono Medium"/>
              </a:rPr>
              <a:t>Class</a:t>
            </a:r>
            <a:endParaRPr b="0" lang="en-IN" sz="1400" spc="-1" strike="noStrike">
              <a:solidFill>
                <a:srgbClr val="ffffff"/>
              </a:solidFill>
              <a:latin typeface="Arial"/>
            </a:endParaRPr>
          </a:p>
        </p:txBody>
      </p:sp>
      <p:sp>
        <p:nvSpPr>
          <p:cNvPr id="253" name="Google Shape;363;p56"/>
          <p:cNvSpPr/>
          <p:nvPr/>
        </p:nvSpPr>
        <p:spPr>
          <a:xfrm>
            <a:off x="1683360" y="2238840"/>
            <a:ext cx="89280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pc="-1" strike="noStrike">
                <a:solidFill>
                  <a:srgbClr val="000000"/>
                </a:solidFill>
                <a:latin typeface="Roboto Mono Medium"/>
                <a:ea typeface="Roboto Mono Medium"/>
              </a:rPr>
              <a:t>Object</a:t>
            </a:r>
            <a:endParaRPr b="0" lang="en-IN" sz="1400" spc="-1" strike="noStrike">
              <a:solidFill>
                <a:srgbClr val="ffffff"/>
              </a:solidFill>
              <a:latin typeface="Arial"/>
            </a:endParaRPr>
          </a:p>
        </p:txBody>
      </p:sp>
      <p:sp>
        <p:nvSpPr>
          <p:cNvPr id="254" name="Google Shape;364;p56"/>
          <p:cNvSpPr/>
          <p:nvPr/>
        </p:nvSpPr>
        <p:spPr>
          <a:xfrm>
            <a:off x="1740600" y="2979360"/>
            <a:ext cx="794520" cy="396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pc="-1" strike="noStrike">
                <a:solidFill>
                  <a:srgbClr val="e3e9ed"/>
                </a:solidFill>
                <a:latin typeface="Roboto Mono Medium"/>
                <a:ea typeface="Roboto Mono Medium"/>
              </a:rPr>
              <a:t>OOP</a:t>
            </a:r>
            <a:endParaRPr b="0" lang="en-IN" sz="1400" spc="-1" strike="noStrike">
              <a:solidFill>
                <a:srgbClr val="ffffff"/>
              </a:solidFill>
              <a:latin typeface="Arial"/>
            </a:endParaRPr>
          </a:p>
        </p:txBody>
      </p:sp>
      <p:sp>
        <p:nvSpPr>
          <p:cNvPr id="255" name="Google Shape;365;p56"/>
          <p:cNvSpPr/>
          <p:nvPr/>
        </p:nvSpPr>
        <p:spPr>
          <a:xfrm>
            <a:off x="3690720" y="1558440"/>
            <a:ext cx="3877560" cy="218160"/>
          </a:xfrm>
          <a:prstGeom prst="roundRect">
            <a:avLst>
              <a:gd name="adj" fmla="val 50000"/>
            </a:avLst>
          </a:prstGeom>
          <a:solidFill>
            <a:srgbClr val="c2c2c2"/>
          </a:solidFill>
          <a:ln w="9525">
            <a:solidFill>
              <a:srgbClr val="595959"/>
            </a:solidFill>
            <a:round/>
          </a:ln>
        </p:spPr>
        <p:style>
          <a:lnRef idx="0"/>
          <a:fillRef idx="0"/>
          <a:effectRef idx="0"/>
          <a:fontRef idx="minor"/>
        </p:style>
        <p:txBody>
          <a:bodyPr tIns="77400" bIns="77400" anchor="ctr">
            <a:noAutofit/>
          </a:bodyPr>
          <a:p>
            <a:pPr>
              <a:lnSpc>
                <a:spcPct val="100000"/>
              </a:lnSpc>
              <a:tabLst>
                <a:tab algn="l" pos="0"/>
              </a:tabLst>
            </a:pPr>
            <a:endParaRPr b="0" lang="en-IN" sz="1400" spc="-1" strike="noStrike">
              <a:solidFill>
                <a:srgbClr val="000000"/>
              </a:solidFill>
              <a:latin typeface="Arial"/>
            </a:endParaRPr>
          </a:p>
        </p:txBody>
      </p:sp>
      <p:sp>
        <p:nvSpPr>
          <p:cNvPr id="256" name="Google Shape;366;p56"/>
          <p:cNvSpPr/>
          <p:nvPr/>
        </p:nvSpPr>
        <p:spPr>
          <a:xfrm>
            <a:off x="4115880" y="2201400"/>
            <a:ext cx="2569320" cy="212760"/>
          </a:xfrm>
          <a:prstGeom prst="roundRect">
            <a:avLst>
              <a:gd name="adj" fmla="val 50000"/>
            </a:avLst>
          </a:prstGeom>
          <a:solidFill>
            <a:srgbClr val="c2c2c2"/>
          </a:solidFill>
          <a:ln w="9525">
            <a:solidFill>
              <a:srgbClr val="595959"/>
            </a:solidFill>
            <a:round/>
          </a:ln>
        </p:spPr>
        <p:style>
          <a:lnRef idx="0"/>
          <a:fillRef idx="0"/>
          <a:effectRef idx="0"/>
          <a:fontRef idx="minor"/>
        </p:style>
        <p:txBody>
          <a:bodyPr tIns="75240" bIns="75240" anchor="ctr">
            <a:noAutofit/>
          </a:bodyPr>
          <a:p>
            <a:pPr>
              <a:lnSpc>
                <a:spcPct val="100000"/>
              </a:lnSpc>
              <a:tabLst>
                <a:tab algn="l" pos="0"/>
              </a:tabLst>
            </a:pPr>
            <a:endParaRPr b="0" lang="en-IN" sz="1400" spc="-1" strike="noStrike">
              <a:solidFill>
                <a:srgbClr val="000000"/>
              </a:solidFill>
              <a:latin typeface="Arial"/>
            </a:endParaRPr>
          </a:p>
        </p:txBody>
      </p:sp>
      <p:sp>
        <p:nvSpPr>
          <p:cNvPr id="257" name="Google Shape;367;p56"/>
          <p:cNvSpPr/>
          <p:nvPr/>
        </p:nvSpPr>
        <p:spPr>
          <a:xfrm>
            <a:off x="4200480" y="3057480"/>
            <a:ext cx="3799800" cy="212760"/>
          </a:xfrm>
          <a:prstGeom prst="roundRect">
            <a:avLst>
              <a:gd name="adj" fmla="val 50000"/>
            </a:avLst>
          </a:prstGeom>
          <a:solidFill>
            <a:srgbClr val="c2c2c2"/>
          </a:solidFill>
          <a:ln w="9525">
            <a:solidFill>
              <a:srgbClr val="595959"/>
            </a:solidFill>
            <a:round/>
          </a:ln>
        </p:spPr>
        <p:style>
          <a:lnRef idx="0"/>
          <a:fillRef idx="0"/>
          <a:effectRef idx="0"/>
          <a:fontRef idx="minor"/>
        </p:style>
        <p:txBody>
          <a:bodyPr tIns="75240" bIns="75240" anchor="ctr">
            <a:noAutofit/>
          </a:bodyPr>
          <a:p>
            <a:pPr>
              <a:lnSpc>
                <a:spcPct val="100000"/>
              </a:lnSpc>
              <a:tabLst>
                <a:tab algn="l" pos="0"/>
              </a:tabLst>
            </a:pPr>
            <a:endParaRPr b="0" lang="en-IN" sz="1400" spc="-1" strike="noStrike">
              <a:solidFill>
                <a:srgbClr val="000000"/>
              </a:solidFill>
              <a:latin typeface="Arial"/>
            </a:endParaRPr>
          </a:p>
        </p:txBody>
      </p:sp>
      <p:sp>
        <p:nvSpPr>
          <p:cNvPr id="258" name="Google Shape;368;p56"/>
          <p:cNvSpPr/>
          <p:nvPr/>
        </p:nvSpPr>
        <p:spPr>
          <a:xfrm>
            <a:off x="3811320" y="3728160"/>
            <a:ext cx="3204720" cy="212760"/>
          </a:xfrm>
          <a:prstGeom prst="roundRect">
            <a:avLst>
              <a:gd name="adj" fmla="val 50000"/>
            </a:avLst>
          </a:prstGeom>
          <a:solidFill>
            <a:srgbClr val="c2c2c2"/>
          </a:solidFill>
          <a:ln w="9525">
            <a:solidFill>
              <a:srgbClr val="595959"/>
            </a:solidFill>
            <a:round/>
          </a:ln>
        </p:spPr>
        <p:style>
          <a:lnRef idx="0"/>
          <a:fillRef idx="0"/>
          <a:effectRef idx="0"/>
          <a:fontRef idx="minor"/>
        </p:style>
        <p:txBody>
          <a:bodyPr tIns="75240" bIns="75240" anchor="ctr">
            <a:noAutofit/>
          </a:bodyPr>
          <a:p>
            <a:pPr>
              <a:lnSpc>
                <a:spcPct val="100000"/>
              </a:lnSpc>
              <a:tabLst>
                <a:tab algn="l" pos="0"/>
              </a:tabLst>
            </a:pPr>
            <a:endParaRPr b="0" lang="en-IN" sz="1400" spc="-1" strike="noStrike">
              <a:solidFill>
                <a:srgbClr val="000000"/>
              </a:solidFill>
              <a:latin typeface="Arial"/>
            </a:endParaRPr>
          </a:p>
        </p:txBody>
      </p:sp>
      <p:sp>
        <p:nvSpPr>
          <p:cNvPr id="259" name="Google Shape;369;p56"/>
          <p:cNvSpPr/>
          <p:nvPr/>
        </p:nvSpPr>
        <p:spPr>
          <a:xfrm>
            <a:off x="3669480" y="1490400"/>
            <a:ext cx="4463280" cy="518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pc="-1" strike="noStrike">
                <a:solidFill>
                  <a:schemeClr val="accent2"/>
                </a:solidFill>
                <a:latin typeface="Roboto Mono Medium"/>
                <a:ea typeface="Roboto Mono Medium"/>
              </a:rPr>
              <a:t>Better Representation of Real World Scenario</a:t>
            </a:r>
            <a:endParaRPr b="0" lang="en-IN" sz="1100" spc="-1" strike="noStrike">
              <a:solidFill>
                <a:srgbClr val="ffffff"/>
              </a:solidFill>
              <a:latin typeface="Arial"/>
            </a:endParaRPr>
          </a:p>
          <a:p>
            <a:pPr>
              <a:lnSpc>
                <a:spcPct val="100000"/>
              </a:lnSpc>
              <a:tabLst>
                <a:tab algn="l" pos="0"/>
              </a:tabLst>
            </a:pPr>
            <a:endParaRPr b="0" lang="en-IN" sz="1100" spc="-1" strike="noStrike">
              <a:solidFill>
                <a:srgbClr val="ffffff"/>
              </a:solidFill>
              <a:latin typeface="Arial"/>
            </a:endParaRPr>
          </a:p>
        </p:txBody>
      </p:sp>
      <p:sp>
        <p:nvSpPr>
          <p:cNvPr id="260" name="Google Shape;370;p56"/>
          <p:cNvSpPr/>
          <p:nvPr/>
        </p:nvSpPr>
        <p:spPr>
          <a:xfrm>
            <a:off x="4426560" y="2133000"/>
            <a:ext cx="4719240" cy="518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100" spc="-1" strike="noStrike">
                <a:solidFill>
                  <a:schemeClr val="accent2"/>
                </a:solidFill>
                <a:latin typeface="Roboto Mono Medium"/>
                <a:ea typeface="Roboto Mono Medium"/>
              </a:rPr>
              <a:t>Enhanced Security</a:t>
            </a:r>
            <a:endParaRPr b="0" lang="en-IN" sz="1100" spc="-1" strike="noStrike">
              <a:solidFill>
                <a:srgbClr val="ffffff"/>
              </a:solidFill>
              <a:latin typeface="Arial"/>
            </a:endParaRPr>
          </a:p>
          <a:p>
            <a:pPr>
              <a:lnSpc>
                <a:spcPct val="100000"/>
              </a:lnSpc>
              <a:tabLst>
                <a:tab algn="l" pos="0"/>
              </a:tabLst>
            </a:pPr>
            <a:endParaRPr b="0" lang="en-IN" sz="1100" spc="-1" strike="noStrike">
              <a:solidFill>
                <a:srgbClr val="ffffff"/>
              </a:solidFill>
              <a:latin typeface="Arial"/>
            </a:endParaRPr>
          </a:p>
        </p:txBody>
      </p:sp>
      <p:sp>
        <p:nvSpPr>
          <p:cNvPr id="261" name="Google Shape;371;p56"/>
          <p:cNvSpPr/>
          <p:nvPr/>
        </p:nvSpPr>
        <p:spPr>
          <a:xfrm>
            <a:off x="4287240" y="2979000"/>
            <a:ext cx="47192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0" lang="en" sz="1100" spc="-1" strike="noStrike">
                <a:solidFill>
                  <a:schemeClr val="accent2"/>
                </a:solidFill>
                <a:latin typeface="Roboto Mono Medium"/>
                <a:ea typeface="Roboto Mono Medium"/>
              </a:rPr>
              <a:t>Code Reusability &amp; Easy Code Modification</a:t>
            </a:r>
            <a:endParaRPr b="0" lang="en-IN" sz="1100" spc="-1" strike="noStrike">
              <a:solidFill>
                <a:srgbClr val="ffffff"/>
              </a:solidFill>
              <a:latin typeface="Arial"/>
            </a:endParaRPr>
          </a:p>
        </p:txBody>
      </p:sp>
      <p:sp>
        <p:nvSpPr>
          <p:cNvPr id="262" name="Google Shape;372;p56"/>
          <p:cNvSpPr/>
          <p:nvPr/>
        </p:nvSpPr>
        <p:spPr>
          <a:xfrm>
            <a:off x="4034160" y="3656880"/>
            <a:ext cx="47192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0" lang="en" sz="1100" spc="-1" strike="noStrike">
                <a:solidFill>
                  <a:schemeClr val="accent2"/>
                </a:solidFill>
                <a:latin typeface="Roboto Mono Medium"/>
                <a:ea typeface="Roboto Mono Medium"/>
              </a:rPr>
              <a:t>Better Software Maintenance</a:t>
            </a:r>
            <a:endParaRPr b="0" lang="en-IN" sz="1100" spc="-1" strike="noStrike">
              <a:solidFill>
                <a:srgbClr val="ffffff"/>
              </a:solidFill>
              <a:latin typeface="Arial"/>
            </a:endParaRPr>
          </a:p>
        </p:txBody>
      </p:sp>
      <p:cxnSp>
        <p:nvCxnSpPr>
          <p:cNvPr id="263" name="Google Shape;373;p56"/>
          <p:cNvCxnSpPr/>
          <p:nvPr/>
        </p:nvCxnSpPr>
        <p:spPr>
          <a:xfrm flipV="1">
            <a:off x="3111480" y="2318040"/>
            <a:ext cx="934200" cy="239040"/>
          </a:xfrm>
          <a:prstGeom prst="bentConnector3">
            <a:avLst>
              <a:gd name="adj1" fmla="val 50000"/>
            </a:avLst>
          </a:prstGeom>
          <a:ln w="9525">
            <a:solidFill>
              <a:srgbClr val="595959"/>
            </a:solidFill>
            <a:round/>
            <a:tailEnd len="med" type="stealth" w="med"/>
          </a:ln>
        </p:spPr>
      </p:cxnSp>
      <p:cxnSp>
        <p:nvCxnSpPr>
          <p:cNvPr id="264" name="Google Shape;374;p56"/>
          <p:cNvCxnSpPr/>
          <p:nvPr/>
        </p:nvCxnSpPr>
        <p:spPr>
          <a:xfrm flipV="1">
            <a:off x="2691000" y="1675800"/>
            <a:ext cx="978480" cy="286200"/>
          </a:xfrm>
          <a:prstGeom prst="bentConnector3">
            <a:avLst>
              <a:gd name="adj1" fmla="val 50018"/>
            </a:avLst>
          </a:prstGeom>
          <a:ln w="9525">
            <a:solidFill>
              <a:srgbClr val="595959"/>
            </a:solidFill>
            <a:round/>
            <a:tailEnd len="med" type="stealth" w="med"/>
          </a:ln>
        </p:spPr>
      </p:cxnSp>
      <p:cxnSp>
        <p:nvCxnSpPr>
          <p:cNvPr id="265" name="Google Shape;375;p56"/>
          <p:cNvCxnSpPr/>
          <p:nvPr/>
        </p:nvCxnSpPr>
        <p:spPr>
          <a:xfrm>
            <a:off x="3079080" y="2937240"/>
            <a:ext cx="1092600" cy="277560"/>
          </a:xfrm>
          <a:prstGeom prst="bentConnector3">
            <a:avLst>
              <a:gd name="adj1" fmla="val 50000"/>
            </a:avLst>
          </a:prstGeom>
          <a:ln w="9525">
            <a:solidFill>
              <a:srgbClr val="595959"/>
            </a:solidFill>
            <a:round/>
            <a:tailEnd len="med" type="stealth" w="med"/>
          </a:ln>
        </p:spPr>
      </p:cxnSp>
      <p:cxnSp>
        <p:nvCxnSpPr>
          <p:cNvPr id="266" name="Google Shape;376;p56"/>
          <p:cNvCxnSpPr/>
          <p:nvPr/>
        </p:nvCxnSpPr>
        <p:spPr>
          <a:xfrm>
            <a:off x="2691000" y="3521160"/>
            <a:ext cx="1092600" cy="277200"/>
          </a:xfrm>
          <a:prstGeom prst="bentConnector3">
            <a:avLst>
              <a:gd name="adj1" fmla="val 50000"/>
            </a:avLst>
          </a:prstGeom>
          <a:ln w="9525">
            <a:solidFill>
              <a:srgbClr val="595959"/>
            </a:solidFill>
            <a:round/>
            <a:tailEnd len="med" type="stealth" w="med"/>
          </a:ln>
        </p:spPr>
      </p:cxn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0">
                                  <p:stCondLst>
                                    <p:cond delay="0"/>
                                  </p:stCondLst>
                                  <p:childTnLst>
                                    <p:set>
                                      <p:cBhvr>
                                        <p:cTn id="38" dur="1" fill="hold">
                                          <p:stCondLst>
                                            <p:cond delay="0"/>
                                          </p:stCondLst>
                                        </p:cTn>
                                        <p:tgtEl>
                                          <p:spTgt spid="249"/>
                                        </p:tgtEl>
                                        <p:attrNameLst>
                                          <p:attrName>style.visibility</p:attrName>
                                        </p:attrNameLst>
                                      </p:cBhvr>
                                      <p:to>
                                        <p:strVal val="visible"/>
                                      </p:to>
                                    </p:set>
                                    <p:animEffect filter="fade" transition="in">
                                      <p:cBhvr additive="repl">
                                        <p:cTn id="39" dur="1000"/>
                                        <p:tgtEl>
                                          <p:spTgt spid="249"/>
                                        </p:tgtEl>
                                      </p:cBhvr>
                                    </p:animEffect>
                                  </p:childTnLst>
                                </p:cTn>
                              </p:par>
                              <p:par>
                                <p:cTn id="40" nodeType="withEffect" fill="hold" presetClass="entr" presetID="10">
                                  <p:stCondLst>
                                    <p:cond delay="0"/>
                                  </p:stCondLst>
                                  <p:childTnLst>
                                    <p:set>
                                      <p:cBhvr>
                                        <p:cTn id="41" dur="1" fill="hold">
                                          <p:stCondLst>
                                            <p:cond delay="0"/>
                                          </p:stCondLst>
                                        </p:cTn>
                                        <p:tgtEl>
                                          <p:spTgt spid="250"/>
                                        </p:tgtEl>
                                        <p:attrNameLst>
                                          <p:attrName>style.visibility</p:attrName>
                                        </p:attrNameLst>
                                      </p:cBhvr>
                                      <p:to>
                                        <p:strVal val="visible"/>
                                      </p:to>
                                    </p:set>
                                    <p:animEffect filter="fade" transition="in">
                                      <p:cBhvr additive="repl">
                                        <p:cTn id="42" dur="1000"/>
                                        <p:tgtEl>
                                          <p:spTgt spid="250"/>
                                        </p:tgtEl>
                                      </p:cBhvr>
                                    </p:animEffect>
                                  </p:childTnLst>
                                </p:cTn>
                              </p:par>
                              <p:par>
                                <p:cTn id="43" nodeType="withEffect" fill="hold" presetClass="entr" presetID="10">
                                  <p:stCondLst>
                                    <p:cond delay="0"/>
                                  </p:stCondLst>
                                  <p:childTnLst>
                                    <p:set>
                                      <p:cBhvr>
                                        <p:cTn id="44" dur="1" fill="hold">
                                          <p:stCondLst>
                                            <p:cond delay="0"/>
                                          </p:stCondLst>
                                        </p:cTn>
                                        <p:tgtEl>
                                          <p:spTgt spid="251"/>
                                        </p:tgtEl>
                                        <p:attrNameLst>
                                          <p:attrName>style.visibility</p:attrName>
                                        </p:attrNameLst>
                                      </p:cBhvr>
                                      <p:to>
                                        <p:strVal val="visible"/>
                                      </p:to>
                                    </p:set>
                                    <p:animEffect filter="fade" transition="in">
                                      <p:cBhvr additive="repl">
                                        <p:cTn id="45" dur="1000"/>
                                        <p:tgtEl>
                                          <p:spTgt spid="251"/>
                                        </p:tgtEl>
                                      </p:cBhvr>
                                    </p:animEffect>
                                  </p:childTnLst>
                                </p:cTn>
                              </p:par>
                              <p:par>
                                <p:cTn id="46" nodeType="withEffect" fill="hold" presetClass="entr" presetID="10">
                                  <p:stCondLst>
                                    <p:cond delay="0"/>
                                  </p:stCondLst>
                                  <p:childTnLst>
                                    <p:set>
                                      <p:cBhvr>
                                        <p:cTn id="47" dur="1" fill="hold">
                                          <p:stCondLst>
                                            <p:cond delay="0"/>
                                          </p:stCondLst>
                                        </p:cTn>
                                        <p:tgtEl>
                                          <p:spTgt spid="252"/>
                                        </p:tgtEl>
                                        <p:attrNameLst>
                                          <p:attrName>style.visibility</p:attrName>
                                        </p:attrNameLst>
                                      </p:cBhvr>
                                      <p:to>
                                        <p:strVal val="visible"/>
                                      </p:to>
                                    </p:set>
                                    <p:animEffect filter="fade" transition="in">
                                      <p:cBhvr additive="repl">
                                        <p:cTn id="48" dur="1000"/>
                                        <p:tgtEl>
                                          <p:spTgt spid="252"/>
                                        </p:tgtEl>
                                      </p:cBhvr>
                                    </p:animEffect>
                                  </p:childTnLst>
                                </p:cTn>
                              </p:par>
                              <p:par>
                                <p:cTn id="49" nodeType="withEffect" fill="hold" presetClass="entr" presetID="10">
                                  <p:stCondLst>
                                    <p:cond delay="0"/>
                                  </p:stCondLst>
                                  <p:childTnLst>
                                    <p:set>
                                      <p:cBhvr>
                                        <p:cTn id="50" dur="1" fill="hold">
                                          <p:stCondLst>
                                            <p:cond delay="0"/>
                                          </p:stCondLst>
                                        </p:cTn>
                                        <p:tgtEl>
                                          <p:spTgt spid="253"/>
                                        </p:tgtEl>
                                        <p:attrNameLst>
                                          <p:attrName>style.visibility</p:attrName>
                                        </p:attrNameLst>
                                      </p:cBhvr>
                                      <p:to>
                                        <p:strVal val="visible"/>
                                      </p:to>
                                    </p:set>
                                    <p:animEffect filter="fade" transition="in">
                                      <p:cBhvr additive="repl">
                                        <p:cTn id="51" dur="1000"/>
                                        <p:tgtEl>
                                          <p:spTgt spid="253"/>
                                        </p:tgtEl>
                                      </p:cBhvr>
                                    </p:animEffect>
                                  </p:childTnLst>
                                </p:cTn>
                              </p:par>
                            </p:childTnLst>
                          </p:cTn>
                        </p:par>
                        <p:par>
                          <p:cTn id="52" fill="hold">
                            <p:stCondLst>
                              <p:cond delay="1000"/>
                            </p:stCondLst>
                            <p:childTnLst>
                              <p:par>
                                <p:cTn id="53" nodeType="afterEffect" fill="hold" presetClass="entr" presetID="10">
                                  <p:stCondLst>
                                    <p:cond delay="0"/>
                                  </p:stCondLst>
                                  <p:childTnLst>
                                    <p:set>
                                      <p:cBhvr>
                                        <p:cTn id="54" dur="1" fill="hold">
                                          <p:stCondLst>
                                            <p:cond delay="0"/>
                                          </p:stCondLst>
                                        </p:cTn>
                                        <p:tgtEl>
                                          <p:spTgt spid="254"/>
                                        </p:tgtEl>
                                        <p:attrNameLst>
                                          <p:attrName>style.visibility</p:attrName>
                                        </p:attrNameLst>
                                      </p:cBhvr>
                                      <p:to>
                                        <p:strVal val="visible"/>
                                      </p:to>
                                    </p:set>
                                    <p:animEffect filter="fade" transition="in">
                                      <p:cBhvr additive="repl">
                                        <p:cTn id="55" dur="1000"/>
                                        <p:tgtEl>
                                          <p:spTgt spid="254"/>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10">
                                  <p:stCondLst>
                                    <p:cond delay="0"/>
                                  </p:stCondLst>
                                  <p:childTnLst>
                                    <p:set>
                                      <p:cBhvr>
                                        <p:cTn id="59" dur="1" fill="hold">
                                          <p:stCondLst>
                                            <p:cond delay="0"/>
                                          </p:stCondLst>
                                        </p:cTn>
                                        <p:tgtEl>
                                          <p:spTgt spid="255"/>
                                        </p:tgtEl>
                                        <p:attrNameLst>
                                          <p:attrName>style.visibility</p:attrName>
                                        </p:attrNameLst>
                                      </p:cBhvr>
                                      <p:to>
                                        <p:strVal val="visible"/>
                                      </p:to>
                                    </p:set>
                                    <p:animEffect filter="fade" transition="in">
                                      <p:cBhvr additive="repl">
                                        <p:cTn id="60" dur="1000"/>
                                        <p:tgtEl>
                                          <p:spTgt spid="255"/>
                                        </p:tgtEl>
                                      </p:cBhvr>
                                    </p:animEffect>
                                  </p:childTnLst>
                                </p:cTn>
                              </p:par>
                              <p:par>
                                <p:cTn id="61" nodeType="withEffect" fill="hold" presetClass="entr" presetID="10">
                                  <p:stCondLst>
                                    <p:cond delay="0"/>
                                  </p:stCondLst>
                                  <p:childTnLst>
                                    <p:set>
                                      <p:cBhvr>
                                        <p:cTn id="62" dur="1" fill="hold">
                                          <p:stCondLst>
                                            <p:cond delay="0"/>
                                          </p:stCondLst>
                                        </p:cTn>
                                        <p:tgtEl>
                                          <p:spTgt spid="259"/>
                                        </p:tgtEl>
                                        <p:attrNameLst>
                                          <p:attrName>style.visibility</p:attrName>
                                        </p:attrNameLst>
                                      </p:cBhvr>
                                      <p:to>
                                        <p:strVal val="visible"/>
                                      </p:to>
                                    </p:set>
                                    <p:animEffect filter="fade" transition="in">
                                      <p:cBhvr additive="repl">
                                        <p:cTn id="63" dur="1000"/>
                                        <p:tgtEl>
                                          <p:spTgt spid="259"/>
                                        </p:tgtEl>
                                      </p:cBhvr>
                                    </p:animEffect>
                                  </p:childTnLst>
                                </p:cTn>
                              </p:par>
                              <p:par>
                                <p:cTn id="64" nodeType="withEffect" fill="hold" presetClass="entr" presetID="10">
                                  <p:stCondLst>
                                    <p:cond delay="0"/>
                                  </p:stCondLst>
                                  <p:childTnLst>
                                    <p:set>
                                      <p:cBhvr>
                                        <p:cTn id="65" dur="1" fill="hold">
                                          <p:stCondLst>
                                            <p:cond delay="0"/>
                                          </p:stCondLst>
                                        </p:cTn>
                                        <p:tgtEl>
                                          <p:spTgt spid="264"/>
                                        </p:tgtEl>
                                        <p:attrNameLst>
                                          <p:attrName>style.visibility</p:attrName>
                                        </p:attrNameLst>
                                      </p:cBhvr>
                                      <p:to>
                                        <p:strVal val="visible"/>
                                      </p:to>
                                    </p:set>
                                    <p:animEffect filter="fade" transition="in">
                                      <p:cBhvr additive="repl">
                                        <p:cTn id="66" dur="1000"/>
                                        <p:tgtEl>
                                          <p:spTgt spid="264"/>
                                        </p:tgtEl>
                                      </p:cBhvr>
                                    </p:animEffec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0">
                                  <p:stCondLst>
                                    <p:cond delay="0"/>
                                  </p:stCondLst>
                                  <p:childTnLst>
                                    <p:set>
                                      <p:cBhvr>
                                        <p:cTn id="70" dur="1" fill="hold">
                                          <p:stCondLst>
                                            <p:cond delay="0"/>
                                          </p:stCondLst>
                                        </p:cTn>
                                        <p:tgtEl>
                                          <p:spTgt spid="256"/>
                                        </p:tgtEl>
                                        <p:attrNameLst>
                                          <p:attrName>style.visibility</p:attrName>
                                        </p:attrNameLst>
                                      </p:cBhvr>
                                      <p:to>
                                        <p:strVal val="visible"/>
                                      </p:to>
                                    </p:set>
                                    <p:animEffect filter="fade" transition="in">
                                      <p:cBhvr additive="repl">
                                        <p:cTn id="71" dur="1000"/>
                                        <p:tgtEl>
                                          <p:spTgt spid="256"/>
                                        </p:tgtEl>
                                      </p:cBhvr>
                                    </p:animEffect>
                                  </p:childTnLst>
                                </p:cTn>
                              </p:par>
                              <p:par>
                                <p:cTn id="72" nodeType="withEffect" fill="hold" presetClass="entr" presetID="10">
                                  <p:stCondLst>
                                    <p:cond delay="0"/>
                                  </p:stCondLst>
                                  <p:childTnLst>
                                    <p:set>
                                      <p:cBhvr>
                                        <p:cTn id="73" dur="1" fill="hold">
                                          <p:stCondLst>
                                            <p:cond delay="0"/>
                                          </p:stCondLst>
                                        </p:cTn>
                                        <p:tgtEl>
                                          <p:spTgt spid="260"/>
                                        </p:tgtEl>
                                        <p:attrNameLst>
                                          <p:attrName>style.visibility</p:attrName>
                                        </p:attrNameLst>
                                      </p:cBhvr>
                                      <p:to>
                                        <p:strVal val="visible"/>
                                      </p:to>
                                    </p:set>
                                    <p:animEffect filter="fade" transition="in">
                                      <p:cBhvr additive="repl">
                                        <p:cTn id="74" dur="1000"/>
                                        <p:tgtEl>
                                          <p:spTgt spid="260"/>
                                        </p:tgtEl>
                                      </p:cBhvr>
                                    </p:animEffect>
                                  </p:childTnLst>
                                </p:cTn>
                              </p:par>
                              <p:par>
                                <p:cTn id="75" nodeType="withEffect" fill="hold" presetClass="entr" presetID="10">
                                  <p:stCondLst>
                                    <p:cond delay="0"/>
                                  </p:stCondLst>
                                  <p:childTnLst>
                                    <p:set>
                                      <p:cBhvr>
                                        <p:cTn id="76" dur="1" fill="hold">
                                          <p:stCondLst>
                                            <p:cond delay="0"/>
                                          </p:stCondLst>
                                        </p:cTn>
                                        <p:tgtEl>
                                          <p:spTgt spid="263"/>
                                        </p:tgtEl>
                                        <p:attrNameLst>
                                          <p:attrName>style.visibility</p:attrName>
                                        </p:attrNameLst>
                                      </p:cBhvr>
                                      <p:to>
                                        <p:strVal val="visible"/>
                                      </p:to>
                                    </p:set>
                                    <p:animEffect filter="fade" transition="in">
                                      <p:cBhvr additive="repl">
                                        <p:cTn id="77" dur="1000"/>
                                        <p:tgtEl>
                                          <p:spTgt spid="263"/>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257"/>
                                        </p:tgtEl>
                                        <p:attrNameLst>
                                          <p:attrName>style.visibility</p:attrName>
                                        </p:attrNameLst>
                                      </p:cBhvr>
                                      <p:to>
                                        <p:strVal val="visible"/>
                                      </p:to>
                                    </p:set>
                                    <p:animEffect filter="fade" transition="in">
                                      <p:cBhvr additive="repl">
                                        <p:cTn id="82" dur="1000"/>
                                        <p:tgtEl>
                                          <p:spTgt spid="257"/>
                                        </p:tgtEl>
                                      </p:cBhvr>
                                    </p:animEffect>
                                  </p:childTnLst>
                                </p:cTn>
                              </p:par>
                              <p:par>
                                <p:cTn id="83" nodeType="withEffect" fill="hold" presetClass="entr" presetID="10">
                                  <p:stCondLst>
                                    <p:cond delay="0"/>
                                  </p:stCondLst>
                                  <p:childTnLst>
                                    <p:set>
                                      <p:cBhvr>
                                        <p:cTn id="84" dur="1" fill="hold">
                                          <p:stCondLst>
                                            <p:cond delay="0"/>
                                          </p:stCondLst>
                                        </p:cTn>
                                        <p:tgtEl>
                                          <p:spTgt spid="261"/>
                                        </p:tgtEl>
                                        <p:attrNameLst>
                                          <p:attrName>style.visibility</p:attrName>
                                        </p:attrNameLst>
                                      </p:cBhvr>
                                      <p:to>
                                        <p:strVal val="visible"/>
                                      </p:to>
                                    </p:set>
                                    <p:animEffect filter="fade" transition="in">
                                      <p:cBhvr additive="repl">
                                        <p:cTn id="85" dur="1000"/>
                                        <p:tgtEl>
                                          <p:spTgt spid="261"/>
                                        </p:tgtEl>
                                      </p:cBhvr>
                                    </p:animEffect>
                                  </p:childTnLst>
                                </p:cTn>
                              </p:par>
                              <p:par>
                                <p:cTn id="86" nodeType="withEffect" fill="hold" presetClass="entr" presetID="10">
                                  <p:stCondLst>
                                    <p:cond delay="0"/>
                                  </p:stCondLst>
                                  <p:childTnLst>
                                    <p:set>
                                      <p:cBhvr>
                                        <p:cTn id="87" dur="1" fill="hold">
                                          <p:stCondLst>
                                            <p:cond delay="0"/>
                                          </p:stCondLst>
                                        </p:cTn>
                                        <p:tgtEl>
                                          <p:spTgt spid="265"/>
                                        </p:tgtEl>
                                        <p:attrNameLst>
                                          <p:attrName>style.visibility</p:attrName>
                                        </p:attrNameLst>
                                      </p:cBhvr>
                                      <p:to>
                                        <p:strVal val="visible"/>
                                      </p:to>
                                    </p:set>
                                    <p:animEffect filter="fade" transition="in">
                                      <p:cBhvr additive="repl">
                                        <p:cTn id="88" dur="1000"/>
                                        <p:tgtEl>
                                          <p:spTgt spid="265"/>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258"/>
                                        </p:tgtEl>
                                        <p:attrNameLst>
                                          <p:attrName>style.visibility</p:attrName>
                                        </p:attrNameLst>
                                      </p:cBhvr>
                                      <p:to>
                                        <p:strVal val="visible"/>
                                      </p:to>
                                    </p:set>
                                    <p:animEffect filter="fade" transition="in">
                                      <p:cBhvr additive="repl">
                                        <p:cTn id="93" dur="1000"/>
                                        <p:tgtEl>
                                          <p:spTgt spid="258"/>
                                        </p:tgtEl>
                                      </p:cBhvr>
                                    </p:animEffect>
                                  </p:childTnLst>
                                </p:cTn>
                              </p:par>
                              <p:par>
                                <p:cTn id="94" nodeType="withEffect" fill="hold" presetClass="entr" presetID="10">
                                  <p:stCondLst>
                                    <p:cond delay="0"/>
                                  </p:stCondLst>
                                  <p:childTnLst>
                                    <p:set>
                                      <p:cBhvr>
                                        <p:cTn id="95" dur="1" fill="hold">
                                          <p:stCondLst>
                                            <p:cond delay="0"/>
                                          </p:stCondLst>
                                        </p:cTn>
                                        <p:tgtEl>
                                          <p:spTgt spid="262"/>
                                        </p:tgtEl>
                                        <p:attrNameLst>
                                          <p:attrName>style.visibility</p:attrName>
                                        </p:attrNameLst>
                                      </p:cBhvr>
                                      <p:to>
                                        <p:strVal val="visible"/>
                                      </p:to>
                                    </p:set>
                                    <p:animEffect filter="fade" transition="in">
                                      <p:cBhvr additive="repl">
                                        <p:cTn id="96" dur="1000"/>
                                        <p:tgtEl>
                                          <p:spTgt spid="262"/>
                                        </p:tgtEl>
                                      </p:cBhvr>
                                    </p:animEffect>
                                  </p:childTnLst>
                                </p:cTn>
                              </p:par>
                              <p:par>
                                <p:cTn id="97" nodeType="withEffect" fill="hold" presetClass="entr" presetID="10">
                                  <p:stCondLst>
                                    <p:cond delay="0"/>
                                  </p:stCondLst>
                                  <p:childTnLst>
                                    <p:set>
                                      <p:cBhvr>
                                        <p:cTn id="98" dur="1" fill="hold">
                                          <p:stCondLst>
                                            <p:cond delay="0"/>
                                          </p:stCondLst>
                                        </p:cTn>
                                        <p:tgtEl>
                                          <p:spTgt spid="266"/>
                                        </p:tgtEl>
                                        <p:attrNameLst>
                                          <p:attrName>style.visibility</p:attrName>
                                        </p:attrNameLst>
                                      </p:cBhvr>
                                      <p:to>
                                        <p:strVal val="visible"/>
                                      </p:to>
                                    </p:set>
                                    <p:animEffect filter="fade" transition="in">
                                      <p:cBhvr additive="repl">
                                        <p:cTn id="99"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Google Shape;683;p92" descr=""/>
          <p:cNvPicPr/>
          <p:nvPr/>
        </p:nvPicPr>
        <p:blipFill>
          <a:blip r:embed="rId1"/>
          <a:stretch/>
        </p:blipFill>
        <p:spPr>
          <a:xfrm>
            <a:off x="5091120" y="219240"/>
            <a:ext cx="3365640" cy="1047240"/>
          </a:xfrm>
          <a:prstGeom prst="rect">
            <a:avLst/>
          </a:prstGeom>
          <a:ln w="0">
            <a:noFill/>
          </a:ln>
          <a:effectLst>
            <a:outerShdw algn="bl" blurRad="57240" dir="5400000" dist="19080" rotWithShape="0">
              <a:srgbClr val="000000">
                <a:alpha val="50000"/>
              </a:srgbClr>
            </a:outerShdw>
          </a:effectLst>
        </p:spPr>
      </p:pic>
      <p:sp>
        <p:nvSpPr>
          <p:cNvPr id="430" name="PlaceHolder 1"/>
          <p:cNvSpPr>
            <a:spLocks noGrp="1"/>
          </p:cNvSpPr>
          <p:nvPr>
            <p:ph type="title"/>
          </p:nvPr>
        </p:nvSpPr>
        <p:spPr>
          <a:xfrm rot="21599400">
            <a:off x="5307840" y="555480"/>
            <a:ext cx="2931480" cy="552960"/>
          </a:xfrm>
          <a:prstGeom prst="rect">
            <a:avLst/>
          </a:prstGeom>
          <a:noFill/>
          <a:ln w="0">
            <a:noFill/>
          </a:ln>
        </p:spPr>
        <p:txBody>
          <a:bodyPr lIns="91440" rIns="91440" tIns="91440" bIns="91440" anchor="b">
            <a:noAutofit/>
          </a:bodyPr>
          <a:p>
            <a:pPr indent="0" algn="ctr">
              <a:lnSpc>
                <a:spcPct val="100000"/>
              </a:lnSpc>
              <a:buNone/>
              <a:tabLst>
                <a:tab algn="l" pos="0"/>
              </a:tabLst>
            </a:pPr>
            <a:r>
              <a:rPr b="1" lang="en" sz="1600" spc="-1" strike="noStrike">
                <a:solidFill>
                  <a:schemeClr val="dk2"/>
                </a:solidFill>
                <a:latin typeface="Anonymous Pro"/>
                <a:ea typeface="Anonymous Pro"/>
              </a:rPr>
              <a:t>Non </a:t>
            </a:r>
            <a:r>
              <a:rPr b="1" lang="en" sz="1600" spc="-1" strike="noStrike">
                <a:solidFill>
                  <a:srgbClr val="93c47d"/>
                </a:solidFill>
                <a:latin typeface="Anonymous Pro"/>
                <a:ea typeface="Anonymous Pro"/>
              </a:rPr>
              <a:t>Parameterized</a:t>
            </a:r>
            <a:endParaRPr b="0" lang="en-IN" sz="1600" spc="-1" strike="noStrike">
              <a:solidFill>
                <a:srgbClr val="000000"/>
              </a:solidFill>
              <a:latin typeface="Arial"/>
            </a:endParaRPr>
          </a:p>
          <a:p>
            <a:pPr indent="0" algn="ctr">
              <a:lnSpc>
                <a:spcPct val="100000"/>
              </a:lnSpc>
              <a:buNone/>
              <a:tabLst>
                <a:tab algn="l" pos="0"/>
              </a:tabLst>
            </a:pPr>
            <a:r>
              <a:rPr b="1" lang="en" sz="1600" spc="-1" strike="noStrike">
                <a:solidFill>
                  <a:srgbClr val="ff0000"/>
                </a:solidFill>
                <a:latin typeface="Anonymous Pro"/>
                <a:ea typeface="Anonymous Pro"/>
              </a:rPr>
              <a:t>Constructor</a:t>
            </a:r>
            <a:endParaRPr b="0" lang="en-IN" sz="1600" spc="-1" strike="noStrike">
              <a:solidFill>
                <a:srgbClr val="000000"/>
              </a:solidFill>
              <a:latin typeface="Arial"/>
            </a:endParaRPr>
          </a:p>
        </p:txBody>
      </p:sp>
      <p:grpSp>
        <p:nvGrpSpPr>
          <p:cNvPr id="431" name="Google Shape;685;p92"/>
          <p:cNvGrpSpPr/>
          <p:nvPr/>
        </p:nvGrpSpPr>
        <p:grpSpPr>
          <a:xfrm>
            <a:off x="7862400" y="692640"/>
            <a:ext cx="376920" cy="490320"/>
            <a:chOff x="7862400" y="692640"/>
            <a:chExt cx="376920" cy="490320"/>
          </a:xfrm>
        </p:grpSpPr>
        <p:sp>
          <p:nvSpPr>
            <p:cNvPr id="432" name="Google Shape;686;p92"/>
            <p:cNvSpPr/>
            <p:nvPr/>
          </p:nvSpPr>
          <p:spPr>
            <a:xfrm rot="913800">
              <a:off x="7914600" y="72072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33" name="Google Shape;687;p92"/>
            <p:cNvSpPr/>
            <p:nvPr/>
          </p:nvSpPr>
          <p:spPr>
            <a:xfrm rot="913800">
              <a:off x="8006040" y="75816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434" name="Google Shape;688;p92"/>
            <p:cNvSpPr/>
            <p:nvPr/>
          </p:nvSpPr>
          <p:spPr>
            <a:xfrm rot="913800">
              <a:off x="8060400" y="79884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435" name="Google Shape;689;p92"/>
            <p:cNvSpPr/>
            <p:nvPr/>
          </p:nvSpPr>
          <p:spPr>
            <a:xfrm rot="913800">
              <a:off x="8074080" y="89352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436" name="PlaceHolder 2"/>
          <p:cNvSpPr>
            <a:spLocks noGrp="1"/>
          </p:cNvSpPr>
          <p:nvPr>
            <p:ph/>
          </p:nvPr>
        </p:nvSpPr>
        <p:spPr>
          <a:xfrm>
            <a:off x="549360" y="874440"/>
            <a:ext cx="3524400" cy="37717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300" spc="-1" strike="noStrike">
                <a:solidFill>
                  <a:srgbClr val="cc7832"/>
                </a:solidFill>
                <a:latin typeface="Courier New"/>
                <a:ea typeface="Courier New"/>
              </a:rPr>
              <a:t>class </a:t>
            </a:r>
            <a:r>
              <a:rPr b="0" lang="en" sz="1300" spc="-1" strike="noStrike">
                <a:solidFill>
                  <a:srgbClr val="a9b7c6"/>
                </a:solidFill>
                <a:latin typeface="Courier New"/>
                <a:ea typeface="Courier New"/>
              </a:rPr>
              <a:t>Account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   </a:t>
            </a:r>
            <a:r>
              <a:rPr b="0" lang="en" sz="1300" spc="-1" strike="noStrike">
                <a:solidFill>
                  <a:srgbClr val="cc7832"/>
                </a:solidFill>
                <a:latin typeface="Courier New"/>
                <a:ea typeface="Courier New"/>
              </a:rPr>
              <a:t>private int </a:t>
            </a:r>
            <a:r>
              <a:rPr b="0" lang="en" sz="1300" spc="-1" strike="noStrike">
                <a:solidFill>
                  <a:srgbClr val="9876aa"/>
                </a:solidFill>
                <a:latin typeface="Courier New"/>
                <a:ea typeface="Courier New"/>
              </a:rPr>
              <a:t>accid</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cc7832"/>
                </a:solidFill>
                <a:latin typeface="Courier New"/>
                <a:ea typeface="Courier New"/>
              </a:rPr>
              <a:t>private </a:t>
            </a:r>
            <a:r>
              <a:rPr b="0" lang="en" sz="1300" spc="-1" strike="noStrike">
                <a:solidFill>
                  <a:srgbClr val="a9b7c6"/>
                </a:solidFill>
                <a:latin typeface="Courier New"/>
                <a:ea typeface="Courier New"/>
              </a:rPr>
              <a:t>String </a:t>
            </a:r>
            <a:r>
              <a:rPr b="0" lang="en" sz="1300" spc="-1" strike="noStrike">
                <a:solidFill>
                  <a:srgbClr val="9876aa"/>
                </a:solidFill>
                <a:latin typeface="Courier New"/>
                <a:ea typeface="Courier New"/>
              </a:rPr>
              <a:t>name</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cc7832"/>
                </a:solidFill>
                <a:latin typeface="Courier New"/>
                <a:ea typeface="Courier New"/>
              </a:rPr>
              <a:t>private double </a:t>
            </a:r>
            <a:r>
              <a:rPr b="0" lang="en" sz="1300" spc="-1" strike="noStrike">
                <a:solidFill>
                  <a:srgbClr val="9876aa"/>
                </a:solidFill>
                <a:latin typeface="Courier New"/>
                <a:ea typeface="Courier New"/>
              </a:rPr>
              <a:t>balance</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cc7832"/>
                </a:solidFill>
                <a:latin typeface="Courier New"/>
                <a:ea typeface="Courier New"/>
              </a:rPr>
              <a:t>public </a:t>
            </a:r>
            <a:r>
              <a:rPr b="0" lang="en" sz="1300" spc="-1" strike="noStrike">
                <a:solidFill>
                  <a:srgbClr val="ffc66d"/>
                </a:solidFill>
                <a:latin typeface="Courier New"/>
                <a:ea typeface="Courier New"/>
              </a:rPr>
              <a:t>Account</a:t>
            </a:r>
            <a:r>
              <a:rPr b="0" lang="en" sz="1300" spc="-1" strike="noStrike">
                <a:solidFill>
                  <a:srgbClr val="a9b7c6"/>
                </a:solidFill>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       </a:t>
            </a:r>
            <a:r>
              <a:rPr b="0" lang="en" sz="1300" spc="-1" strike="noStrike">
                <a:solidFill>
                  <a:srgbClr val="9876aa"/>
                </a:solidFill>
                <a:latin typeface="Courier New"/>
                <a:ea typeface="Courier New"/>
              </a:rPr>
              <a:t>accid</a:t>
            </a:r>
            <a:r>
              <a:rPr b="0" lang="en" sz="1300" spc="-1" strike="noStrike">
                <a:solidFill>
                  <a:srgbClr val="a9b7c6"/>
                </a:solidFill>
                <a:latin typeface="Courier New"/>
                <a:ea typeface="Courier New"/>
              </a:rPr>
              <a:t>=</a:t>
            </a:r>
            <a:r>
              <a:rPr b="0" lang="en" sz="1300" spc="-1" strike="noStrike">
                <a:solidFill>
                  <a:srgbClr val="6897bb"/>
                </a:solidFill>
                <a:latin typeface="Courier New"/>
                <a:ea typeface="Courier New"/>
              </a:rPr>
              <a:t>101</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9876aa"/>
                </a:solidFill>
                <a:latin typeface="Courier New"/>
                <a:ea typeface="Courier New"/>
              </a:rPr>
              <a:t>name</a:t>
            </a:r>
            <a:r>
              <a:rPr b="0" lang="en" sz="1300" spc="-1" strike="noStrike">
                <a:solidFill>
                  <a:srgbClr val="a9b7c6"/>
                </a:solidFill>
                <a:latin typeface="Courier New"/>
                <a:ea typeface="Courier New"/>
              </a:rPr>
              <a:t>=“AMIT”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       </a:t>
            </a:r>
            <a:r>
              <a:rPr b="0" lang="en" sz="1300" spc="-1" strike="noStrike">
                <a:solidFill>
                  <a:srgbClr val="9876aa"/>
                </a:solidFill>
                <a:latin typeface="Courier New"/>
                <a:ea typeface="Courier New"/>
              </a:rPr>
              <a:t>balance</a:t>
            </a:r>
            <a:r>
              <a:rPr b="0" lang="en" sz="1300" spc="-1" strike="noStrike">
                <a:solidFill>
                  <a:srgbClr val="a9b7c6"/>
                </a:solidFill>
                <a:latin typeface="Courier New"/>
                <a:ea typeface="Courier New"/>
              </a:rPr>
              <a:t>=</a:t>
            </a:r>
            <a:r>
              <a:rPr b="0" lang="en" sz="1300" spc="-1" strike="noStrike">
                <a:solidFill>
                  <a:srgbClr val="6897bb"/>
                </a:solidFill>
                <a:latin typeface="Courier New"/>
                <a:ea typeface="Courier New"/>
              </a:rPr>
              <a:t>50000.0</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a9b7c6"/>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   </a:t>
            </a:r>
            <a:r>
              <a:rPr b="0" lang="en" sz="1300" spc="-1" strike="noStrike">
                <a:solidFill>
                  <a:srgbClr val="cc7832"/>
                </a:solidFill>
                <a:latin typeface="Courier New"/>
                <a:ea typeface="Courier New"/>
              </a:rPr>
              <a:t>public void </a:t>
            </a:r>
            <a:r>
              <a:rPr b="0" lang="en" sz="1300" spc="-1" strike="noStrike">
                <a:solidFill>
                  <a:srgbClr val="ffc66d"/>
                </a:solidFill>
                <a:latin typeface="Courier New"/>
                <a:ea typeface="Courier New"/>
              </a:rPr>
              <a:t>show</a:t>
            </a:r>
            <a:r>
              <a:rPr b="0" lang="en" sz="1300" spc="-1" strike="noStrike">
                <a:solidFill>
                  <a:srgbClr val="a9b7c6"/>
                </a:solidFill>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       </a:t>
            </a:r>
            <a:r>
              <a:rPr b="0" lang="en" sz="1300" spc="-1" strike="noStrike">
                <a:solidFill>
                  <a:srgbClr val="a9b7c6"/>
                </a:solidFill>
                <a:latin typeface="Courier New"/>
                <a:ea typeface="Courier New"/>
              </a:rPr>
              <a:t>System.</a:t>
            </a:r>
            <a:r>
              <a:rPr b="0" i="1" lang="en" sz="1300" spc="-1" strike="noStrike">
                <a:solidFill>
                  <a:srgbClr val="9876aa"/>
                </a:solidFill>
                <a:latin typeface="Courier New"/>
                <a:ea typeface="Courier New"/>
              </a:rPr>
              <a:t>out</a:t>
            </a:r>
            <a:r>
              <a:rPr b="0" lang="en" sz="1300" spc="-1" strike="noStrike">
                <a:solidFill>
                  <a:srgbClr val="a9b7c6"/>
                </a:solidFill>
                <a:latin typeface="Courier New"/>
                <a:ea typeface="Courier New"/>
              </a:rPr>
              <a:t>.println(</a:t>
            </a:r>
            <a:r>
              <a:rPr b="0" lang="en" sz="1300" spc="-1" strike="noStrike">
                <a:solidFill>
                  <a:srgbClr val="9876aa"/>
                </a:solidFill>
                <a:latin typeface="Courier New"/>
                <a:ea typeface="Courier New"/>
              </a:rPr>
              <a:t>accid</a:t>
            </a:r>
            <a:r>
              <a:rPr b="0" lang="en" sz="1300" spc="-1" strike="noStrike">
                <a:solidFill>
                  <a:srgbClr val="a9b7c6"/>
                </a:solidFill>
                <a:latin typeface="Courier New"/>
                <a:ea typeface="Courier New"/>
              </a:rPr>
              <a:t>)</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a9b7c6"/>
                </a:solidFill>
                <a:latin typeface="Courier New"/>
                <a:ea typeface="Courier New"/>
              </a:rPr>
              <a:t>System.</a:t>
            </a:r>
            <a:r>
              <a:rPr b="0" i="1" lang="en" sz="1300" spc="-1" strike="noStrike">
                <a:solidFill>
                  <a:srgbClr val="9876aa"/>
                </a:solidFill>
                <a:latin typeface="Courier New"/>
                <a:ea typeface="Courier New"/>
              </a:rPr>
              <a:t>out</a:t>
            </a:r>
            <a:r>
              <a:rPr b="0" lang="en" sz="1300" spc="-1" strike="noStrike">
                <a:solidFill>
                  <a:srgbClr val="a9b7c6"/>
                </a:solidFill>
                <a:latin typeface="Courier New"/>
                <a:ea typeface="Courier New"/>
              </a:rPr>
              <a:t>.println(</a:t>
            </a:r>
            <a:r>
              <a:rPr b="0" lang="en" sz="1300" spc="-1" strike="noStrike">
                <a:solidFill>
                  <a:srgbClr val="9876aa"/>
                </a:solidFill>
                <a:latin typeface="Courier New"/>
                <a:ea typeface="Courier New"/>
              </a:rPr>
              <a:t>name</a:t>
            </a:r>
            <a:r>
              <a:rPr b="0" lang="en" sz="1300" spc="-1" strike="noStrike">
                <a:solidFill>
                  <a:srgbClr val="a9b7c6"/>
                </a:solidFill>
                <a:latin typeface="Courier New"/>
                <a:ea typeface="Courier New"/>
              </a:rPr>
              <a:t>)</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a9b7c6"/>
                </a:solidFill>
                <a:latin typeface="Courier New"/>
                <a:ea typeface="Courier New"/>
              </a:rPr>
              <a:t>System.</a:t>
            </a:r>
            <a:r>
              <a:rPr b="0" i="1" lang="en" sz="1300" spc="-1" strike="noStrike">
                <a:solidFill>
                  <a:srgbClr val="9876aa"/>
                </a:solidFill>
                <a:latin typeface="Courier New"/>
                <a:ea typeface="Courier New"/>
              </a:rPr>
              <a:t>out</a:t>
            </a:r>
            <a:r>
              <a:rPr b="0" lang="en" sz="1300" spc="-1" strike="noStrike">
                <a:solidFill>
                  <a:srgbClr val="a9b7c6"/>
                </a:solidFill>
                <a:latin typeface="Courier New"/>
                <a:ea typeface="Courier New"/>
              </a:rPr>
              <a:t>.println(</a:t>
            </a:r>
            <a:r>
              <a:rPr b="0" lang="en" sz="1300" spc="-1" strike="noStrike">
                <a:solidFill>
                  <a:srgbClr val="9876aa"/>
                </a:solidFill>
                <a:latin typeface="Courier New"/>
                <a:ea typeface="Courier New"/>
              </a:rPr>
              <a:t>balance</a:t>
            </a:r>
            <a:r>
              <a:rPr b="0" lang="en" sz="1300" spc="-1" strike="noStrike">
                <a:solidFill>
                  <a:srgbClr val="a9b7c6"/>
                </a:solidFill>
                <a:latin typeface="Courier New"/>
                <a:ea typeface="Courier New"/>
              </a:rPr>
              <a:t>)</a:t>
            </a:r>
            <a:r>
              <a:rPr b="0" lang="en" sz="1300" spc="-1" strike="noStrike">
                <a:solidFill>
                  <a:srgbClr val="cc7832"/>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latin typeface="Courier New"/>
                <a:ea typeface="Courier New"/>
              </a:rPr>
              <a:t>   </a:t>
            </a:r>
            <a:r>
              <a:rPr b="0" lang="en" sz="1300" spc="-1" strike="noStrike">
                <a:solidFill>
                  <a:srgbClr val="a9b7c6"/>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437" name="PlaceHolder 3"/>
          <p:cNvSpPr>
            <a:spLocks noGrp="1"/>
          </p:cNvSpPr>
          <p:nvPr>
            <p:ph/>
          </p:nvPr>
        </p:nvSpPr>
        <p:spPr>
          <a:xfrm>
            <a:off x="4844520" y="1825920"/>
            <a:ext cx="3837960" cy="2820240"/>
          </a:xfrm>
          <a:prstGeom prst="rect">
            <a:avLst/>
          </a:prstGeom>
          <a:solidFill>
            <a:srgbClr val="2b2b2b"/>
          </a:solidFill>
          <a:ln w="0">
            <a:noFill/>
          </a:ln>
        </p:spPr>
        <p:txBody>
          <a:bodyPr lIns="91440" rIns="91440" tIns="91440" bIns="91440" anchor="t">
            <a:noAutofit/>
          </a:bodyPr>
          <a:p>
            <a:pPr indent="0">
              <a:lnSpc>
                <a:spcPct val="17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CreateAccount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static void </a:t>
            </a:r>
            <a:r>
              <a:rPr b="0" lang="en" sz="1100" spc="-1" strike="noStrike">
                <a:solidFill>
                  <a:srgbClr val="ffc66d"/>
                </a:solidFill>
                <a:highlight>
                  <a:srgbClr val="2b2b2b"/>
                </a:highlight>
                <a:latin typeface="Courier New"/>
                <a:ea typeface="Courier New"/>
              </a:rPr>
              <a:t>main</a:t>
            </a:r>
            <a:r>
              <a:rPr b="0" lang="en" sz="1100" spc="-1" strike="noStrike">
                <a:solidFill>
                  <a:srgbClr val="a9b7c6"/>
                </a:solidFill>
                <a:highlight>
                  <a:srgbClr val="2b2b2b"/>
                </a:highlight>
                <a:latin typeface="Courier New"/>
                <a:ea typeface="Courier New"/>
              </a:rPr>
              <a:t>(String [] args) {</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Account A</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7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a:t>
            </a:r>
            <a:r>
              <a:rPr b="0" lang="en" sz="1200" spc="-1" strike="noStrike">
                <a:solidFill>
                  <a:srgbClr val="cc7832"/>
                </a:solidFill>
                <a:highlight>
                  <a:srgbClr val="2b2b2b"/>
                </a:highlight>
                <a:latin typeface="Courier New"/>
                <a:ea typeface="Courier New"/>
              </a:rPr>
              <a:t>new </a:t>
            </a:r>
            <a:r>
              <a:rPr b="0" lang="en" sz="1200" spc="-1" strike="noStrike">
                <a:solidFill>
                  <a:srgbClr val="a9b7c6"/>
                </a:solidFill>
                <a:highlight>
                  <a:srgbClr val="2b2b2b"/>
                </a:highlight>
                <a:latin typeface="Courier New"/>
                <a:ea typeface="Courier New"/>
              </a:rPr>
              <a:t>Account()</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7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A.show()</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7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endParaRPr b="0" lang="en-IN" sz="1200" spc="-1" strike="noStrike">
              <a:solidFill>
                <a:srgbClr val="000000"/>
              </a:solidFill>
              <a:latin typeface="Arial"/>
            </a:endParaRPr>
          </a:p>
        </p:txBody>
      </p:sp>
      <p:sp>
        <p:nvSpPr>
          <p:cNvPr id="438" name="PlaceHolder 4"/>
          <p:cNvSpPr>
            <a:spLocks noGrp="1"/>
          </p:cNvSpPr>
          <p:nvPr>
            <p:ph type="title"/>
          </p:nvPr>
        </p:nvSpPr>
        <p:spPr>
          <a:xfrm>
            <a:off x="549360" y="44028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439" name="PlaceHolder 5"/>
          <p:cNvSpPr>
            <a:spLocks noGrp="1"/>
          </p:cNvSpPr>
          <p:nvPr>
            <p:ph type="title"/>
          </p:nvPr>
        </p:nvSpPr>
        <p:spPr>
          <a:xfrm>
            <a:off x="4920840" y="14421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93" dur="indefinite" restart="never" nodeType="tmRoot">
          <p:childTnLst>
            <p:seq>
              <p:cTn id="694" dur="indefinite" nodeType="mainSeq">
                <p:childTnLst>
                  <p:par>
                    <p:cTn id="695" fill="hold">
                      <p:stCondLst>
                        <p:cond delay="indefinite"/>
                      </p:stCondLst>
                      <p:childTnLst>
                        <p:par>
                          <p:cTn id="696" fill="hold">
                            <p:stCondLst>
                              <p:cond delay="0"/>
                            </p:stCondLst>
                            <p:childTnLst>
                              <p:par>
                                <p:cTn id="697" nodeType="clickEffect" fill="hold" presetClass="entr" presetID="10">
                                  <p:stCondLst>
                                    <p:cond delay="0"/>
                                  </p:stCondLst>
                                  <p:childTnLst>
                                    <p:set>
                                      <p:cBhvr>
                                        <p:cTn id="698" dur="1" fill="hold">
                                          <p:stCondLst>
                                            <p:cond delay="0"/>
                                          </p:stCondLst>
                                        </p:cTn>
                                        <p:tgtEl>
                                          <p:spTgt spid="439"/>
                                        </p:tgtEl>
                                        <p:attrNameLst>
                                          <p:attrName>style.visibility</p:attrName>
                                        </p:attrNameLst>
                                      </p:cBhvr>
                                      <p:to>
                                        <p:strVal val="visible"/>
                                      </p:to>
                                    </p:set>
                                    <p:animEffect filter="fade" transition="in">
                                      <p:cBhvr additive="repl">
                                        <p:cTn id="699" dur="1000"/>
                                        <p:tgtEl>
                                          <p:spTgt spid="439"/>
                                        </p:tgtEl>
                                      </p:cBhvr>
                                    </p:animEffect>
                                  </p:childTnLst>
                                </p:cTn>
                              </p:par>
                              <p:par>
                                <p:cTn id="700" nodeType="withEffect" fill="hold" presetClass="entr" presetID="10">
                                  <p:stCondLst>
                                    <p:cond delay="0"/>
                                  </p:stCondLst>
                                  <p:childTnLst>
                                    <p:set>
                                      <p:cBhvr>
                                        <p:cTn id="701" dur="1" fill="hold">
                                          <p:stCondLst>
                                            <p:cond delay="0"/>
                                          </p:stCondLst>
                                        </p:cTn>
                                        <p:tgtEl>
                                          <p:spTgt spid="437"/>
                                        </p:tgtEl>
                                        <p:attrNameLst>
                                          <p:attrName>style.visibility</p:attrName>
                                        </p:attrNameLst>
                                      </p:cBhvr>
                                      <p:to>
                                        <p:strVal val="visible"/>
                                      </p:to>
                                    </p:set>
                                    <p:animEffect filter="fade" transition="in">
                                      <p:cBhvr additive="repl">
                                        <p:cTn id="702" dur="1000"/>
                                        <p:tgtEl>
                                          <p:spTgt spid="437"/>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10">
                                  <p:stCondLst>
                                    <p:cond delay="0"/>
                                  </p:stCondLst>
                                  <p:childTnLst>
                                    <p:set>
                                      <p:cBhvr>
                                        <p:cTn id="706" dur="1" fill="hold">
                                          <p:stCondLst>
                                            <p:cond delay="0"/>
                                          </p:stCondLst>
                                        </p:cTn>
                                        <p:tgtEl>
                                          <p:spTgt spid="438"/>
                                        </p:tgtEl>
                                        <p:attrNameLst>
                                          <p:attrName>style.visibility</p:attrName>
                                        </p:attrNameLst>
                                      </p:cBhvr>
                                      <p:to>
                                        <p:strVal val="visible"/>
                                      </p:to>
                                    </p:set>
                                    <p:animEffect filter="fade" transition="in">
                                      <p:cBhvr additive="repl">
                                        <p:cTn id="707" dur="1000"/>
                                        <p:tgtEl>
                                          <p:spTgt spid="438"/>
                                        </p:tgtEl>
                                      </p:cBhvr>
                                    </p:animEffect>
                                  </p:childTnLst>
                                </p:cTn>
                              </p:par>
                              <p:par>
                                <p:cTn id="708" nodeType="withEffect" fill="hold" presetClass="entr" presetID="10">
                                  <p:stCondLst>
                                    <p:cond delay="0"/>
                                  </p:stCondLst>
                                  <p:childTnLst>
                                    <p:set>
                                      <p:cBhvr>
                                        <p:cTn id="709" dur="1" fill="hold">
                                          <p:stCondLst>
                                            <p:cond delay="0"/>
                                          </p:stCondLst>
                                        </p:cTn>
                                        <p:tgtEl>
                                          <p:spTgt spid="436"/>
                                        </p:tgtEl>
                                        <p:attrNameLst>
                                          <p:attrName>style.visibility</p:attrName>
                                        </p:attrNameLst>
                                      </p:cBhvr>
                                      <p:to>
                                        <p:strVal val="visible"/>
                                      </p:to>
                                    </p:set>
                                    <p:animEffect filter="fade" transition="in">
                                      <p:cBhvr additive="repl">
                                        <p:cTn id="710"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Google Shape;698;p93" descr=""/>
          <p:cNvPicPr/>
          <p:nvPr/>
        </p:nvPicPr>
        <p:blipFill>
          <a:blip r:embed="rId1"/>
          <a:stretch/>
        </p:blipFill>
        <p:spPr>
          <a:xfrm>
            <a:off x="4979520" y="172800"/>
            <a:ext cx="3524400" cy="1162440"/>
          </a:xfrm>
          <a:prstGeom prst="rect">
            <a:avLst/>
          </a:prstGeom>
          <a:ln w="0">
            <a:noFill/>
          </a:ln>
          <a:effectLst>
            <a:outerShdw algn="bl" blurRad="57240" dir="5400000" dist="19080" rotWithShape="0">
              <a:srgbClr val="000000">
                <a:alpha val="50000"/>
              </a:srgbClr>
            </a:outerShdw>
          </a:effectLst>
        </p:spPr>
      </p:pic>
      <p:sp>
        <p:nvSpPr>
          <p:cNvPr id="441" name="PlaceHolder 1"/>
          <p:cNvSpPr>
            <a:spLocks noGrp="1"/>
          </p:cNvSpPr>
          <p:nvPr>
            <p:ph type="title"/>
          </p:nvPr>
        </p:nvSpPr>
        <p:spPr>
          <a:xfrm rot="21599400">
            <a:off x="5242680" y="599040"/>
            <a:ext cx="3069720" cy="613800"/>
          </a:xfrm>
          <a:prstGeom prst="rect">
            <a:avLst/>
          </a:prstGeom>
          <a:noFill/>
          <a:ln w="0">
            <a:noFill/>
          </a:ln>
        </p:spPr>
        <p:txBody>
          <a:bodyPr lIns="91440" rIns="91440" tIns="91440" bIns="91440" anchor="b">
            <a:noAutofit/>
          </a:bodyPr>
          <a:p>
            <a:pPr indent="0" algn="ctr">
              <a:lnSpc>
                <a:spcPct val="100000"/>
              </a:lnSpc>
              <a:buNone/>
              <a:tabLst>
                <a:tab algn="l" pos="0"/>
              </a:tabLst>
            </a:pPr>
            <a:r>
              <a:rPr b="1" lang="en" sz="1600" spc="-1" strike="noStrike">
                <a:solidFill>
                  <a:srgbClr val="93c47d"/>
                </a:solidFill>
                <a:latin typeface="Anonymous Pro"/>
                <a:ea typeface="Anonymous Pro"/>
              </a:rPr>
              <a:t>Parametrized</a:t>
            </a:r>
            <a:endParaRPr b="0" lang="en-IN" sz="1600" spc="-1" strike="noStrike">
              <a:solidFill>
                <a:srgbClr val="000000"/>
              </a:solidFill>
              <a:latin typeface="Arial"/>
            </a:endParaRPr>
          </a:p>
          <a:p>
            <a:pPr indent="0" algn="ctr">
              <a:lnSpc>
                <a:spcPct val="100000"/>
              </a:lnSpc>
              <a:buNone/>
              <a:tabLst>
                <a:tab algn="l" pos="0"/>
              </a:tabLst>
            </a:pPr>
            <a:r>
              <a:rPr b="1" lang="en" sz="1600" spc="-1" strike="noStrike">
                <a:solidFill>
                  <a:srgbClr val="ff0000"/>
                </a:solidFill>
                <a:latin typeface="Anonymous Pro"/>
                <a:ea typeface="Anonymous Pro"/>
              </a:rPr>
              <a:t>Constructor</a:t>
            </a:r>
            <a:endParaRPr b="0" lang="en-IN" sz="1600" spc="-1" strike="noStrike">
              <a:solidFill>
                <a:srgbClr val="000000"/>
              </a:solidFill>
              <a:latin typeface="Arial"/>
            </a:endParaRPr>
          </a:p>
        </p:txBody>
      </p:sp>
      <p:grpSp>
        <p:nvGrpSpPr>
          <p:cNvPr id="442" name="Google Shape;700;p93"/>
          <p:cNvGrpSpPr/>
          <p:nvPr/>
        </p:nvGrpSpPr>
        <p:grpSpPr>
          <a:xfrm>
            <a:off x="7617600" y="614880"/>
            <a:ext cx="376920" cy="490320"/>
            <a:chOff x="7617600" y="614880"/>
            <a:chExt cx="376920" cy="490320"/>
          </a:xfrm>
        </p:grpSpPr>
        <p:sp>
          <p:nvSpPr>
            <p:cNvPr id="443" name="Google Shape;701;p93"/>
            <p:cNvSpPr/>
            <p:nvPr/>
          </p:nvSpPr>
          <p:spPr>
            <a:xfrm rot="913800">
              <a:off x="7669800" y="64296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44" name="Google Shape;702;p93"/>
            <p:cNvSpPr/>
            <p:nvPr/>
          </p:nvSpPr>
          <p:spPr>
            <a:xfrm rot="913800">
              <a:off x="7761240" y="68004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445" name="Google Shape;703;p93"/>
            <p:cNvSpPr/>
            <p:nvPr/>
          </p:nvSpPr>
          <p:spPr>
            <a:xfrm rot="913800">
              <a:off x="7815600" y="72072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446" name="Google Shape;704;p93"/>
            <p:cNvSpPr/>
            <p:nvPr/>
          </p:nvSpPr>
          <p:spPr>
            <a:xfrm rot="913800">
              <a:off x="7829280" y="81540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447" name="PlaceHolder 2"/>
          <p:cNvSpPr>
            <a:spLocks noGrp="1"/>
          </p:cNvSpPr>
          <p:nvPr>
            <p:ph/>
          </p:nvPr>
        </p:nvSpPr>
        <p:spPr>
          <a:xfrm>
            <a:off x="471600" y="874440"/>
            <a:ext cx="3876120" cy="38480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200" spc="-1" strike="noStrike">
                <a:solidFill>
                  <a:srgbClr val="cc7832"/>
                </a:solidFill>
                <a:highlight>
                  <a:srgbClr val="2b2b2b"/>
                </a:highlight>
                <a:latin typeface="Courier New"/>
                <a:ea typeface="Courier New"/>
              </a:rPr>
              <a:t>class </a:t>
            </a:r>
            <a:r>
              <a:rPr b="0" lang="en" sz="1200" spc="-1" strike="noStrike">
                <a:solidFill>
                  <a:srgbClr val="a9b7c6"/>
                </a:solidFill>
                <a:highlight>
                  <a:srgbClr val="2b2b2b"/>
                </a:highlight>
                <a:latin typeface="Courier New"/>
                <a:ea typeface="Courier New"/>
              </a:rPr>
              <a:t>Account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private int </a:t>
            </a:r>
            <a:r>
              <a:rPr b="0" lang="en" sz="1200" spc="-1" strike="noStrike">
                <a:solidFill>
                  <a:srgbClr val="9876aa"/>
                </a:solidFill>
                <a:highlight>
                  <a:srgbClr val="2b2b2b"/>
                </a:highlight>
                <a:latin typeface="Courier New"/>
                <a:ea typeface="Courier New"/>
              </a:rPr>
              <a:t>accid</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private </a:t>
            </a:r>
            <a:r>
              <a:rPr b="0" lang="en" sz="1200" spc="-1" strike="noStrike">
                <a:solidFill>
                  <a:srgbClr val="a9b7c6"/>
                </a:solidFill>
                <a:highlight>
                  <a:srgbClr val="2b2b2b"/>
                </a:highlight>
                <a:latin typeface="Courier New"/>
                <a:ea typeface="Courier New"/>
              </a:rPr>
              <a:t>String </a:t>
            </a:r>
            <a:r>
              <a:rPr b="0" lang="en" sz="1200" spc="-1" strike="noStrike">
                <a:solidFill>
                  <a:srgbClr val="9876aa"/>
                </a:solidFill>
                <a:highlight>
                  <a:srgbClr val="2b2b2b"/>
                </a:highlight>
                <a:latin typeface="Courier New"/>
                <a:ea typeface="Courier New"/>
              </a:rPr>
              <a:t>name</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private double </a:t>
            </a:r>
            <a:r>
              <a:rPr b="0" lang="en" sz="1200" spc="-1" strike="noStrike">
                <a:solidFill>
                  <a:srgbClr val="9876aa"/>
                </a:solidFill>
                <a:highlight>
                  <a:srgbClr val="2b2b2b"/>
                </a:highlight>
                <a:latin typeface="Courier New"/>
                <a:ea typeface="Courier New"/>
              </a:rPr>
              <a:t>balance</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000" spc="-1" strike="noStrike">
                <a:solidFill>
                  <a:srgbClr val="cc7832"/>
                </a:solidFill>
                <a:highlight>
                  <a:srgbClr val="2b2b2b"/>
                </a:highlight>
                <a:latin typeface="Courier New"/>
                <a:ea typeface="Courier New"/>
              </a:rPr>
              <a:t>public </a:t>
            </a:r>
            <a:r>
              <a:rPr b="0" lang="en" sz="1000" spc="-1" strike="noStrike">
                <a:solidFill>
                  <a:srgbClr val="ffc66d"/>
                </a:solidFill>
                <a:highlight>
                  <a:srgbClr val="2b2b2b"/>
                </a:highlight>
                <a:latin typeface="Courier New"/>
                <a:ea typeface="Courier New"/>
              </a:rPr>
              <a:t>Account</a:t>
            </a:r>
            <a:r>
              <a:rPr b="0" lang="en" sz="1000" spc="-1" strike="noStrike">
                <a:solidFill>
                  <a:srgbClr val="a9b7c6"/>
                </a:solidFill>
                <a:highlight>
                  <a:srgbClr val="2b2b2b"/>
                </a:highlight>
                <a:latin typeface="Courier New"/>
                <a:ea typeface="Courier New"/>
              </a:rPr>
              <a:t>(</a:t>
            </a:r>
            <a:r>
              <a:rPr b="0" lang="en" sz="1000" spc="-1" strike="noStrike">
                <a:solidFill>
                  <a:srgbClr val="cc7832"/>
                </a:solidFill>
                <a:highlight>
                  <a:srgbClr val="2b2b2b"/>
                </a:highlight>
                <a:latin typeface="Courier New"/>
                <a:ea typeface="Courier New"/>
              </a:rPr>
              <a:t>int </a:t>
            </a:r>
            <a:r>
              <a:rPr b="0" lang="en" sz="1000" spc="-1" strike="noStrike">
                <a:solidFill>
                  <a:srgbClr val="a9b7c6"/>
                </a:solidFill>
                <a:highlight>
                  <a:srgbClr val="2b2b2b"/>
                </a:highlight>
                <a:latin typeface="Courier New"/>
                <a:ea typeface="Courier New"/>
              </a:rPr>
              <a:t>id</a:t>
            </a:r>
            <a:r>
              <a:rPr b="0" lang="en" sz="1000" spc="-1" strike="noStrike">
                <a:solidFill>
                  <a:srgbClr val="cc7832"/>
                </a:solidFill>
                <a:highlight>
                  <a:srgbClr val="2b2b2b"/>
                </a:highlight>
                <a:latin typeface="Courier New"/>
                <a:ea typeface="Courier New"/>
              </a:rPr>
              <a:t>, </a:t>
            </a:r>
            <a:r>
              <a:rPr b="0" lang="en" sz="1000" spc="-1" strike="noStrike">
                <a:solidFill>
                  <a:srgbClr val="a9b7c6"/>
                </a:solidFill>
                <a:highlight>
                  <a:srgbClr val="2b2b2b"/>
                </a:highlight>
                <a:latin typeface="Courier New"/>
                <a:ea typeface="Courier New"/>
              </a:rPr>
              <a:t>String s</a:t>
            </a:r>
            <a:r>
              <a:rPr b="0" lang="en" sz="1000" spc="-1" strike="noStrike">
                <a:solidFill>
                  <a:srgbClr val="cc7832"/>
                </a:solidFill>
                <a:highlight>
                  <a:srgbClr val="2b2b2b"/>
                </a:highlight>
                <a:latin typeface="Courier New"/>
                <a:ea typeface="Courier New"/>
              </a:rPr>
              <a:t>, double </a:t>
            </a:r>
            <a:r>
              <a:rPr b="0" lang="en" sz="1000" spc="-1" strike="noStrike">
                <a:solidFill>
                  <a:srgbClr val="a9b7c6"/>
                </a:solidFill>
                <a:highlight>
                  <a:srgbClr val="2b2b2b"/>
                </a:highlight>
                <a:latin typeface="Courier New"/>
                <a:ea typeface="Courier New"/>
              </a:rPr>
              <a:t>b)</a:t>
            </a:r>
            <a:r>
              <a:rPr b="0" lang="en" sz="1200" spc="-1" strike="noStrike">
                <a:solidFill>
                  <a:srgbClr val="a9b7c6"/>
                </a:solidFill>
                <a:highlight>
                  <a:srgbClr val="2b2b2b"/>
                </a:highlight>
                <a:latin typeface="Courier New"/>
                <a:ea typeface="Courier New"/>
              </a:rPr>
              <a: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9876aa"/>
                </a:solidFill>
                <a:highlight>
                  <a:srgbClr val="2b2b2b"/>
                </a:highlight>
                <a:latin typeface="Courier New"/>
                <a:ea typeface="Courier New"/>
              </a:rPr>
              <a:t>accid</a:t>
            </a:r>
            <a:r>
              <a:rPr b="0" lang="en" sz="1200" spc="-1" strike="noStrike">
                <a:solidFill>
                  <a:srgbClr val="a9b7c6"/>
                </a:solidFill>
                <a:highlight>
                  <a:srgbClr val="2b2b2b"/>
                </a:highlight>
                <a:latin typeface="Courier New"/>
                <a:ea typeface="Courier New"/>
              </a:rPr>
              <a:t>=id</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9876aa"/>
                </a:solidFill>
                <a:highlight>
                  <a:srgbClr val="2b2b2b"/>
                </a:highlight>
                <a:latin typeface="Courier New"/>
                <a:ea typeface="Courier New"/>
              </a:rPr>
              <a:t>name</a:t>
            </a:r>
            <a:r>
              <a:rPr b="0" lang="en" sz="1200" spc="-1" strike="noStrike">
                <a:solidFill>
                  <a:srgbClr val="a9b7c6"/>
                </a:solidFill>
                <a:highlight>
                  <a:srgbClr val="2b2b2b"/>
                </a:highlight>
                <a:latin typeface="Courier New"/>
                <a:ea typeface="Courier New"/>
              </a:rPr>
              <a:t>=n</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9876aa"/>
                </a:solidFill>
                <a:highlight>
                  <a:srgbClr val="2b2b2b"/>
                </a:highlight>
                <a:latin typeface="Courier New"/>
                <a:ea typeface="Courier New"/>
              </a:rPr>
              <a:t>balance</a:t>
            </a:r>
            <a:r>
              <a:rPr b="0" lang="en" sz="1200" spc="-1" strike="noStrike">
                <a:solidFill>
                  <a:srgbClr val="a9b7c6"/>
                </a:solidFill>
                <a:highlight>
                  <a:srgbClr val="2b2b2b"/>
                </a:highlight>
                <a:latin typeface="Courier New"/>
                <a:ea typeface="Courier New"/>
              </a:rPr>
              <a:t>=b</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public void </a:t>
            </a:r>
            <a:r>
              <a:rPr b="0" lang="en" sz="1200" spc="-1" strike="noStrike">
                <a:solidFill>
                  <a:srgbClr val="ffc66d"/>
                </a:solidFill>
                <a:highlight>
                  <a:srgbClr val="2b2b2b"/>
                </a:highlight>
                <a:latin typeface="Courier New"/>
                <a:ea typeface="Courier New"/>
              </a:rPr>
              <a:t>show</a:t>
            </a:r>
            <a:r>
              <a:rPr b="0" lang="en" sz="1200" spc="-1" strike="noStrike">
                <a:solidFill>
                  <a:srgbClr val="a9b7c6"/>
                </a:solidFill>
                <a:highlight>
                  <a:srgbClr val="2b2b2b"/>
                </a:highlight>
                <a:latin typeface="Courier New"/>
                <a:ea typeface="Courier New"/>
              </a:rPr>
              <a: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System.</a:t>
            </a:r>
            <a:r>
              <a:rPr b="0" i="1" lang="en" sz="1200" spc="-1" strike="noStrike">
                <a:solidFill>
                  <a:srgbClr val="9876aa"/>
                </a:solidFill>
                <a:highlight>
                  <a:srgbClr val="2b2b2b"/>
                </a:highlight>
                <a:latin typeface="Courier New"/>
                <a:ea typeface="Courier New"/>
              </a:rPr>
              <a:t>out</a:t>
            </a:r>
            <a:r>
              <a:rPr b="0" lang="en" sz="1200" spc="-1" strike="noStrike">
                <a:solidFill>
                  <a:srgbClr val="a9b7c6"/>
                </a:solidFill>
                <a:highlight>
                  <a:srgbClr val="2b2b2b"/>
                </a:highlight>
                <a:latin typeface="Courier New"/>
                <a:ea typeface="Courier New"/>
              </a:rPr>
              <a:t>.println(</a:t>
            </a:r>
            <a:r>
              <a:rPr b="0" lang="en" sz="1200" spc="-1" strike="noStrike">
                <a:solidFill>
                  <a:srgbClr val="9876aa"/>
                </a:solidFill>
                <a:highlight>
                  <a:srgbClr val="2b2b2b"/>
                </a:highlight>
                <a:latin typeface="Courier New"/>
                <a:ea typeface="Courier New"/>
              </a:rPr>
              <a:t>accid</a:t>
            </a:r>
            <a:r>
              <a:rPr b="0" lang="en" sz="1200" spc="-1" strike="noStrike">
                <a:solidFill>
                  <a:srgbClr val="a9b7c6"/>
                </a:solidFill>
                <a:highlight>
                  <a:srgbClr val="2b2b2b"/>
                </a:highlight>
                <a:latin typeface="Courier New"/>
                <a:ea typeface="Courier New"/>
              </a:rPr>
              <a:t>)</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System.</a:t>
            </a:r>
            <a:r>
              <a:rPr b="0" i="1" lang="en" sz="1200" spc="-1" strike="noStrike">
                <a:solidFill>
                  <a:srgbClr val="9876aa"/>
                </a:solidFill>
                <a:highlight>
                  <a:srgbClr val="2b2b2b"/>
                </a:highlight>
                <a:latin typeface="Courier New"/>
                <a:ea typeface="Courier New"/>
              </a:rPr>
              <a:t>out</a:t>
            </a:r>
            <a:r>
              <a:rPr b="0" lang="en" sz="1200" spc="-1" strike="noStrike">
                <a:solidFill>
                  <a:srgbClr val="a9b7c6"/>
                </a:solidFill>
                <a:highlight>
                  <a:srgbClr val="2b2b2b"/>
                </a:highlight>
                <a:latin typeface="Courier New"/>
                <a:ea typeface="Courier New"/>
              </a:rPr>
              <a:t>.println(</a:t>
            </a:r>
            <a:r>
              <a:rPr b="0" lang="en" sz="1200" spc="-1" strike="noStrike">
                <a:solidFill>
                  <a:srgbClr val="9876aa"/>
                </a:solidFill>
                <a:highlight>
                  <a:srgbClr val="2b2b2b"/>
                </a:highlight>
                <a:latin typeface="Courier New"/>
                <a:ea typeface="Courier New"/>
              </a:rPr>
              <a:t>name</a:t>
            </a:r>
            <a:r>
              <a:rPr b="0" lang="en" sz="1200" spc="-1" strike="noStrike">
                <a:solidFill>
                  <a:srgbClr val="a9b7c6"/>
                </a:solidFill>
                <a:highlight>
                  <a:srgbClr val="2b2b2b"/>
                </a:highlight>
                <a:latin typeface="Courier New"/>
                <a:ea typeface="Courier New"/>
              </a:rPr>
              <a:t>)</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System.</a:t>
            </a:r>
            <a:r>
              <a:rPr b="0" i="1" lang="en" sz="1200" spc="-1" strike="noStrike">
                <a:solidFill>
                  <a:srgbClr val="9876aa"/>
                </a:solidFill>
                <a:highlight>
                  <a:srgbClr val="2b2b2b"/>
                </a:highlight>
                <a:latin typeface="Courier New"/>
                <a:ea typeface="Courier New"/>
              </a:rPr>
              <a:t>out</a:t>
            </a:r>
            <a:r>
              <a:rPr b="0" lang="en" sz="1200" spc="-1" strike="noStrike">
                <a:solidFill>
                  <a:srgbClr val="a9b7c6"/>
                </a:solidFill>
                <a:highlight>
                  <a:srgbClr val="2b2b2b"/>
                </a:highlight>
                <a:latin typeface="Courier New"/>
                <a:ea typeface="Courier New"/>
              </a:rPr>
              <a:t>.println(</a:t>
            </a:r>
            <a:r>
              <a:rPr b="0" lang="en" sz="1200" spc="-1" strike="noStrike">
                <a:solidFill>
                  <a:srgbClr val="9876aa"/>
                </a:solidFill>
                <a:highlight>
                  <a:srgbClr val="2b2b2b"/>
                </a:highlight>
                <a:latin typeface="Courier New"/>
                <a:ea typeface="Courier New"/>
              </a:rPr>
              <a:t>balance</a:t>
            </a:r>
            <a:r>
              <a:rPr b="0" lang="en" sz="1200" spc="-1" strike="noStrike">
                <a:solidFill>
                  <a:srgbClr val="a9b7c6"/>
                </a:solidFill>
                <a:highlight>
                  <a:srgbClr val="2b2b2b"/>
                </a:highlight>
                <a:latin typeface="Courier New"/>
                <a:ea typeface="Courier New"/>
              </a:rPr>
              <a:t>)</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448" name="PlaceHolder 3"/>
          <p:cNvSpPr>
            <a:spLocks noGrp="1"/>
          </p:cNvSpPr>
          <p:nvPr>
            <p:ph/>
          </p:nvPr>
        </p:nvSpPr>
        <p:spPr>
          <a:xfrm>
            <a:off x="4844520" y="1902240"/>
            <a:ext cx="3659400" cy="2820240"/>
          </a:xfrm>
          <a:prstGeom prst="rect">
            <a:avLst/>
          </a:prstGeom>
          <a:solidFill>
            <a:srgbClr val="2b2b2b"/>
          </a:solidFill>
          <a:ln w="0">
            <a:noFill/>
          </a:ln>
        </p:spPr>
        <p:txBody>
          <a:bodyPr lIns="91440" rIns="91440" tIns="91440" bIns="91440" anchor="t">
            <a:noAutofit/>
          </a:bodyPr>
          <a:p>
            <a:pPr indent="0">
              <a:lnSpc>
                <a:spcPct val="17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CreateAccount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   </a:t>
            </a:r>
            <a:r>
              <a:rPr b="0" lang="en" sz="1000" spc="-1" strike="noStrike">
                <a:solidFill>
                  <a:srgbClr val="cc7832"/>
                </a:solidFill>
                <a:highlight>
                  <a:srgbClr val="2b2b2b"/>
                </a:highlight>
                <a:latin typeface="Courier New"/>
                <a:ea typeface="Courier New"/>
              </a:rPr>
              <a:t>public static void </a:t>
            </a:r>
            <a:r>
              <a:rPr b="0" lang="en" sz="1000" spc="-1" strike="noStrike">
                <a:solidFill>
                  <a:srgbClr val="ffc66d"/>
                </a:solidFill>
                <a:highlight>
                  <a:srgbClr val="2b2b2b"/>
                </a:highlight>
                <a:latin typeface="Courier New"/>
                <a:ea typeface="Courier New"/>
              </a:rPr>
              <a:t>main</a:t>
            </a:r>
            <a:r>
              <a:rPr b="0" lang="en" sz="1000" spc="-1" strike="noStrike">
                <a:solidFill>
                  <a:srgbClr val="a9b7c6"/>
                </a:solidFill>
                <a:highlight>
                  <a:srgbClr val="2b2b2b"/>
                </a:highlight>
                <a:latin typeface="Courier New"/>
                <a:ea typeface="Courier New"/>
              </a:rPr>
              <a:t>(String [] args)</a:t>
            </a:r>
            <a:endParaRPr b="0" lang="en-IN" sz="10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Account A</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new </a:t>
            </a:r>
            <a:r>
              <a:rPr b="0" lang="en" sz="1100" spc="-1" strike="noStrike">
                <a:solidFill>
                  <a:srgbClr val="a9b7c6"/>
                </a:solidFill>
                <a:highlight>
                  <a:srgbClr val="2b2b2b"/>
                </a:highlight>
                <a:latin typeface="Courier New"/>
                <a:ea typeface="Courier New"/>
              </a:rPr>
              <a:t>Account(</a:t>
            </a:r>
            <a:r>
              <a:rPr b="0" lang="en" sz="1100" spc="-1" strike="noStrike">
                <a:solidFill>
                  <a:srgbClr val="6897bb"/>
                </a:solidFill>
                <a:highlight>
                  <a:srgbClr val="2b2b2b"/>
                </a:highlight>
                <a:latin typeface="Courier New"/>
                <a:ea typeface="Courier New"/>
              </a:rPr>
              <a:t>101</a:t>
            </a:r>
            <a:r>
              <a:rPr b="0" lang="en" sz="1100" spc="-1" strike="noStrike">
                <a:solidFill>
                  <a:srgbClr val="cc7832"/>
                </a:solidFill>
                <a:highlight>
                  <a:srgbClr val="2b2b2b"/>
                </a:highlight>
                <a:latin typeface="Courier New"/>
                <a:ea typeface="Courier New"/>
              </a:rPr>
              <a:t>,</a:t>
            </a:r>
            <a:r>
              <a:rPr b="0" lang="en" sz="1100" spc="-1" strike="noStrike">
                <a:solidFill>
                  <a:srgbClr val="a9b7c6"/>
                </a:solidFill>
                <a:highlight>
                  <a:srgbClr val="2b2b2b"/>
                </a:highlight>
                <a:latin typeface="Courier New"/>
                <a:ea typeface="Courier New"/>
              </a:rPr>
              <a:t>”Ravi”</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56000</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A.show()</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70000"/>
              </a:lnSpc>
              <a:buNone/>
              <a:tabLst>
                <a:tab algn="l" pos="0"/>
              </a:tabLst>
            </a:pPr>
            <a:endParaRPr b="0" lang="en-IN" sz="1300" spc="-1" strike="noStrike">
              <a:solidFill>
                <a:srgbClr val="000000"/>
              </a:solidFill>
              <a:latin typeface="Arial"/>
            </a:endParaRPr>
          </a:p>
        </p:txBody>
      </p:sp>
      <p:sp>
        <p:nvSpPr>
          <p:cNvPr id="449" name="PlaceHolder 4"/>
          <p:cNvSpPr>
            <a:spLocks noGrp="1"/>
          </p:cNvSpPr>
          <p:nvPr>
            <p:ph type="title"/>
          </p:nvPr>
        </p:nvSpPr>
        <p:spPr>
          <a:xfrm>
            <a:off x="4996800" y="151848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450" name="PlaceHolder 5"/>
          <p:cNvSpPr>
            <a:spLocks noGrp="1"/>
          </p:cNvSpPr>
          <p:nvPr>
            <p:ph type="title"/>
          </p:nvPr>
        </p:nvSpPr>
        <p:spPr>
          <a:xfrm>
            <a:off x="549360" y="44028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11" dur="indefinite" restart="never" nodeType="tmRoot">
          <p:childTnLst>
            <p:seq>
              <p:cTn id="712" dur="indefinite" nodeType="mainSeq">
                <p:childTnLst>
                  <p:par>
                    <p:cTn id="713" fill="hold">
                      <p:stCondLst>
                        <p:cond delay="indefinite"/>
                      </p:stCondLst>
                      <p:childTnLst>
                        <p:par>
                          <p:cTn id="714" fill="hold">
                            <p:stCondLst>
                              <p:cond delay="0"/>
                            </p:stCondLst>
                            <p:childTnLst>
                              <p:par>
                                <p:cTn id="715" nodeType="clickEffect" fill="hold" presetClass="entr" presetID="10">
                                  <p:stCondLst>
                                    <p:cond delay="0"/>
                                  </p:stCondLst>
                                  <p:childTnLst>
                                    <p:set>
                                      <p:cBhvr>
                                        <p:cTn id="716" dur="1" fill="hold">
                                          <p:stCondLst>
                                            <p:cond delay="0"/>
                                          </p:stCondLst>
                                        </p:cTn>
                                        <p:tgtEl>
                                          <p:spTgt spid="449"/>
                                        </p:tgtEl>
                                        <p:attrNameLst>
                                          <p:attrName>style.visibility</p:attrName>
                                        </p:attrNameLst>
                                      </p:cBhvr>
                                      <p:to>
                                        <p:strVal val="visible"/>
                                      </p:to>
                                    </p:set>
                                    <p:animEffect filter="fade" transition="in">
                                      <p:cBhvr additive="repl">
                                        <p:cTn id="717" dur="1000"/>
                                        <p:tgtEl>
                                          <p:spTgt spid="449"/>
                                        </p:tgtEl>
                                      </p:cBhvr>
                                    </p:animEffect>
                                  </p:childTnLst>
                                </p:cTn>
                              </p:par>
                              <p:par>
                                <p:cTn id="718" nodeType="withEffect" fill="hold" presetClass="entr" presetID="10">
                                  <p:stCondLst>
                                    <p:cond delay="0"/>
                                  </p:stCondLst>
                                  <p:childTnLst>
                                    <p:set>
                                      <p:cBhvr>
                                        <p:cTn id="719" dur="1" fill="hold">
                                          <p:stCondLst>
                                            <p:cond delay="0"/>
                                          </p:stCondLst>
                                        </p:cTn>
                                        <p:tgtEl>
                                          <p:spTgt spid="448"/>
                                        </p:tgtEl>
                                        <p:attrNameLst>
                                          <p:attrName>style.visibility</p:attrName>
                                        </p:attrNameLst>
                                      </p:cBhvr>
                                      <p:to>
                                        <p:strVal val="visible"/>
                                      </p:to>
                                    </p:set>
                                    <p:animEffect filter="fade" transition="in">
                                      <p:cBhvr additive="repl">
                                        <p:cTn id="720" dur="1000"/>
                                        <p:tgtEl>
                                          <p:spTgt spid="448"/>
                                        </p:tgtEl>
                                      </p:cBhvr>
                                    </p:animEffec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10">
                                  <p:stCondLst>
                                    <p:cond delay="0"/>
                                  </p:stCondLst>
                                  <p:childTnLst>
                                    <p:set>
                                      <p:cBhvr>
                                        <p:cTn id="724" dur="1" fill="hold">
                                          <p:stCondLst>
                                            <p:cond delay="0"/>
                                          </p:stCondLst>
                                        </p:cTn>
                                        <p:tgtEl>
                                          <p:spTgt spid="450"/>
                                        </p:tgtEl>
                                        <p:attrNameLst>
                                          <p:attrName>style.visibility</p:attrName>
                                        </p:attrNameLst>
                                      </p:cBhvr>
                                      <p:to>
                                        <p:strVal val="visible"/>
                                      </p:to>
                                    </p:set>
                                    <p:animEffect filter="fade" transition="in">
                                      <p:cBhvr additive="repl">
                                        <p:cTn id="725" dur="1000"/>
                                        <p:tgtEl>
                                          <p:spTgt spid="450"/>
                                        </p:tgtEl>
                                      </p:cBhvr>
                                    </p:animEffect>
                                  </p:childTnLst>
                                </p:cTn>
                              </p:par>
                              <p:par>
                                <p:cTn id="726" nodeType="withEffect" fill="hold" presetClass="entr" presetID="10">
                                  <p:stCondLst>
                                    <p:cond delay="0"/>
                                  </p:stCondLst>
                                  <p:childTnLst>
                                    <p:set>
                                      <p:cBhvr>
                                        <p:cTn id="727" dur="1" fill="hold">
                                          <p:stCondLst>
                                            <p:cond delay="0"/>
                                          </p:stCondLst>
                                        </p:cTn>
                                        <p:tgtEl>
                                          <p:spTgt spid="447"/>
                                        </p:tgtEl>
                                        <p:attrNameLst>
                                          <p:attrName>style.visibility</p:attrName>
                                        </p:attrNameLst>
                                      </p:cBhvr>
                                      <p:to>
                                        <p:strVal val="visible"/>
                                      </p:to>
                                    </p:set>
                                    <p:animEffect filter="fade" transition="in">
                                      <p:cBhvr additive="repl">
                                        <p:cTn id="728"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452"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Part-6</a:t>
            </a:r>
            <a:endParaRPr b="0" lang="en-IN" sz="4800" spc="-1" strike="noStrike">
              <a:solidFill>
                <a:srgbClr val="000000"/>
              </a:solidFill>
              <a:latin typeface="Arial"/>
            </a:endParaRPr>
          </a:p>
        </p:txBody>
      </p:sp>
      <p:pic>
        <p:nvPicPr>
          <p:cNvPr id="453" name="Google Shape;715;p94" descr=""/>
          <p:cNvPicPr/>
          <p:nvPr/>
        </p:nvPicPr>
        <p:blipFill>
          <a:blip r:embed="rId1">
            <a:alphaModFix amt="56000"/>
          </a:blip>
          <a:stretch/>
        </p:blipFill>
        <p:spPr>
          <a:xfrm rot="10800000">
            <a:off x="2800080" y="3751920"/>
            <a:ext cx="3543840" cy="216000"/>
          </a:xfrm>
          <a:prstGeom prst="rect">
            <a:avLst/>
          </a:prstGeom>
          <a:ln w="0">
            <a:noFill/>
          </a:ln>
        </p:spPr>
      </p:pic>
      <p:pic>
        <p:nvPicPr>
          <p:cNvPr id="454" name="Google Shape;716;p94" descr=""/>
          <p:cNvPicPr/>
          <p:nvPr/>
        </p:nvPicPr>
        <p:blipFill>
          <a:blip r:embed="rId2"/>
          <a:srcRect l="0" t="16974" r="8891" b="21017"/>
          <a:stretch/>
        </p:blipFill>
        <p:spPr>
          <a:xfrm rot="10800000">
            <a:off x="834120" y="1225440"/>
            <a:ext cx="2036520" cy="810000"/>
          </a:xfrm>
          <a:prstGeom prst="rect">
            <a:avLst/>
          </a:prstGeom>
          <a:ln w="0">
            <a:noFill/>
          </a:ln>
        </p:spPr>
      </p:pic>
      <p:pic>
        <p:nvPicPr>
          <p:cNvPr id="455" name="Google Shape;717;p94" descr=""/>
          <p:cNvPicPr/>
          <p:nvPr/>
        </p:nvPicPr>
        <p:blipFill>
          <a:blip r:embed="rId3"/>
          <a:srcRect l="0" t="16731" r="8891" b="18303"/>
          <a:stretch/>
        </p:blipFill>
        <p:spPr>
          <a:xfrm rot="10800000">
            <a:off x="834120" y="1738440"/>
            <a:ext cx="2036520" cy="845640"/>
          </a:xfrm>
          <a:prstGeom prst="rect">
            <a:avLst/>
          </a:prstGeom>
          <a:ln w="0">
            <a:noFill/>
          </a:ln>
        </p:spPr>
      </p:pic>
      <p:sp>
        <p:nvSpPr>
          <p:cNvPr id="456"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- 6</a:t>
            </a:r>
            <a:endParaRPr b="0" lang="en-IN" sz="1400" spc="-1" strike="noStrike">
              <a:solidFill>
                <a:srgbClr val="ffffff"/>
              </a:solidFill>
              <a:latin typeface="Arial"/>
            </a:endParaRPr>
          </a:p>
        </p:txBody>
      </p:sp>
      <p:sp>
        <p:nvSpPr>
          <p:cNvPr id="457"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Getter &amp; Setter</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p:nvPr>
        </p:nvSpPr>
        <p:spPr>
          <a:xfrm>
            <a:off x="1308960" y="1202760"/>
            <a:ext cx="6822720" cy="3381480"/>
          </a:xfrm>
          <a:prstGeom prst="rect">
            <a:avLst/>
          </a:prstGeom>
          <a:noFill/>
          <a:ln w="0">
            <a:noFill/>
          </a:ln>
        </p:spPr>
        <p:txBody>
          <a:bodyPr lIns="91440" rIns="91440" tIns="91440" bIns="91440" anchor="ctr">
            <a:noAutofit/>
          </a:bodyPr>
          <a:p>
            <a:pPr marL="457200" indent="-326880">
              <a:lnSpc>
                <a:spcPct val="100000"/>
              </a:lnSpc>
              <a:buClr>
                <a:srgbClr val="595959"/>
              </a:buClr>
              <a:buFont typeface="Roboto Mono Medium"/>
              <a:buAutoNum type="arabicPeriod"/>
            </a:pPr>
            <a:r>
              <a:rPr b="0" lang="en" sz="1550" spc="-1" strike="noStrike">
                <a:solidFill>
                  <a:srgbClr val="0000ff"/>
                </a:solidFill>
                <a:latin typeface="Roboto Mono Medium"/>
                <a:ea typeface="Roboto Mono Medium"/>
              </a:rPr>
              <a:t>Getter</a:t>
            </a:r>
            <a:r>
              <a:rPr b="0" lang="en" sz="1550" spc="-1" strike="noStrike">
                <a:solidFill>
                  <a:schemeClr val="dk2"/>
                </a:solidFill>
                <a:latin typeface="Roboto Mono Medium"/>
                <a:ea typeface="Roboto Mono Medium"/>
              </a:rPr>
              <a:t> and </a:t>
            </a:r>
            <a:r>
              <a:rPr b="0" lang="en" sz="1550" spc="-1" strike="noStrike">
                <a:solidFill>
                  <a:srgbClr val="0000ff"/>
                </a:solidFill>
                <a:latin typeface="Roboto Mono Medium"/>
                <a:ea typeface="Roboto Mono Medium"/>
              </a:rPr>
              <a:t>Setter </a:t>
            </a:r>
            <a:r>
              <a:rPr b="0" lang="en" sz="1550" spc="-1" strike="noStrike">
                <a:solidFill>
                  <a:schemeClr val="dk2"/>
                </a:solidFill>
                <a:latin typeface="Roboto Mono Medium"/>
                <a:ea typeface="Roboto Mono Medium"/>
              </a:rPr>
              <a:t>are </a:t>
            </a:r>
            <a:r>
              <a:rPr b="0" lang="en" sz="1550" spc="-1" strike="noStrike">
                <a:solidFill>
                  <a:srgbClr val="ff00ff"/>
                </a:solidFill>
                <a:latin typeface="Roboto Mono Medium"/>
                <a:ea typeface="Roboto Mono Medium"/>
              </a:rPr>
              <a:t>methods defined</a:t>
            </a:r>
            <a:r>
              <a:rPr b="0" lang="en" sz="1550" spc="-1" strike="noStrike">
                <a:solidFill>
                  <a:schemeClr val="dk2"/>
                </a:solidFill>
                <a:latin typeface="Roboto Mono Medium"/>
                <a:ea typeface="Roboto Mono Medium"/>
              </a:rPr>
              <a:t> to work </a:t>
            </a:r>
            <a:r>
              <a:rPr b="0" lang="en" sz="1550" spc="-1" strike="noStrike">
                <a:solidFill>
                  <a:srgbClr val="30394b"/>
                </a:solidFill>
                <a:latin typeface="Roboto Mono Medium"/>
                <a:ea typeface="Roboto Mono Medium"/>
              </a:rPr>
              <a:t>upon </a:t>
            </a:r>
            <a:r>
              <a:rPr b="0" lang="en" sz="1550" spc="-1" strike="noStrike">
                <a:solidFill>
                  <a:srgbClr val="274e13"/>
                </a:solidFill>
                <a:latin typeface="Roboto Mono Medium"/>
                <a:ea typeface="Roboto Mono Medium"/>
              </a:rPr>
              <a:t>instance </a:t>
            </a:r>
            <a:r>
              <a:rPr b="0" lang="en" sz="1550" spc="-1" strike="noStrike">
                <a:solidFill>
                  <a:srgbClr val="ff0000"/>
                </a:solidFill>
                <a:latin typeface="Roboto Mono Medium"/>
                <a:ea typeface="Roboto Mono Medium"/>
              </a:rPr>
              <a:t>variables </a:t>
            </a:r>
            <a:r>
              <a:rPr b="0" lang="en" sz="1550" spc="-1" strike="noStrike">
                <a:solidFill>
                  <a:schemeClr val="dk2"/>
                </a:solidFill>
                <a:latin typeface="Roboto Mono Medium"/>
                <a:ea typeface="Roboto Mono Medium"/>
              </a:rPr>
              <a:t>of the </a:t>
            </a:r>
            <a:r>
              <a:rPr b="0" lang="en" sz="1550" spc="-1" strike="noStrike">
                <a:solidFill>
                  <a:srgbClr val="0000ff"/>
                </a:solidFill>
                <a:latin typeface="Roboto Mono Medium"/>
                <a:ea typeface="Roboto Mono Medium"/>
              </a:rPr>
              <a:t>class.</a:t>
            </a:r>
            <a:endParaRPr b="0" lang="en-IN" sz="1550" spc="-1" strike="noStrike">
              <a:solidFill>
                <a:srgbClr val="000000"/>
              </a:solidFill>
              <a:latin typeface="Arial"/>
            </a:endParaRPr>
          </a:p>
          <a:p>
            <a:pPr marL="457200" indent="0">
              <a:lnSpc>
                <a:spcPct val="100000"/>
              </a:lnSpc>
              <a:buNone/>
              <a:tabLst>
                <a:tab algn="l" pos="0"/>
              </a:tabLst>
            </a:pPr>
            <a:endParaRPr b="0" lang="en-IN" sz="1550" spc="-1" strike="noStrike">
              <a:solidFill>
                <a:srgbClr val="000000"/>
              </a:solidFill>
              <a:latin typeface="Arial"/>
            </a:endParaRPr>
          </a:p>
          <a:p>
            <a:pPr marL="457200" indent="0">
              <a:lnSpc>
                <a:spcPct val="100000"/>
              </a:lnSpc>
              <a:buNone/>
              <a:tabLst>
                <a:tab algn="l" pos="0"/>
              </a:tabLst>
            </a:pPr>
            <a:endParaRPr b="0" lang="en-IN" sz="1550" spc="-1" strike="noStrike">
              <a:solidFill>
                <a:srgbClr val="000000"/>
              </a:solidFill>
              <a:latin typeface="Arial"/>
            </a:endParaRPr>
          </a:p>
          <a:p>
            <a:pPr marL="457200" indent="-326880">
              <a:lnSpc>
                <a:spcPct val="100000"/>
              </a:lnSpc>
              <a:buClr>
                <a:srgbClr val="595959"/>
              </a:buClr>
              <a:buFont typeface="Roboto Mono Medium"/>
              <a:buAutoNum type="arabicPeriod"/>
              <a:tabLst>
                <a:tab algn="l" pos="0"/>
              </a:tabLst>
            </a:pPr>
            <a:r>
              <a:rPr b="0" lang="en" sz="1550" spc="-1" strike="noStrike">
                <a:solidFill>
                  <a:srgbClr val="980000"/>
                </a:solidFill>
                <a:latin typeface="Roboto Mono Medium"/>
                <a:ea typeface="Roboto Mono Medium"/>
              </a:rPr>
              <a:t>For </a:t>
            </a:r>
            <a:r>
              <a:rPr b="0" lang="en" sz="1550" spc="-1" strike="noStrike">
                <a:solidFill>
                  <a:schemeClr val="dk2"/>
                </a:solidFill>
                <a:latin typeface="Roboto Mono Medium"/>
                <a:ea typeface="Roboto Mono Medium"/>
              </a:rPr>
              <a:t>each </a:t>
            </a:r>
            <a:r>
              <a:rPr b="0" lang="en" sz="1550" spc="-1" strike="noStrike">
                <a:solidFill>
                  <a:srgbClr val="800000"/>
                </a:solidFill>
                <a:latin typeface="Roboto Mono Medium"/>
                <a:ea typeface="Roboto Mono Medium"/>
              </a:rPr>
              <a:t>instance </a:t>
            </a:r>
            <a:r>
              <a:rPr b="0" lang="en" sz="1550" spc="-1" strike="noStrike">
                <a:solidFill>
                  <a:srgbClr val="cc0000"/>
                </a:solidFill>
                <a:latin typeface="Roboto Mono Medium"/>
                <a:ea typeface="Roboto Mono Medium"/>
              </a:rPr>
              <a:t>variable</a:t>
            </a:r>
            <a:r>
              <a:rPr b="0" lang="en" sz="1550" spc="-1" strike="noStrike">
                <a:solidFill>
                  <a:schemeClr val="dk2"/>
                </a:solidFill>
                <a:latin typeface="Roboto Mono Medium"/>
                <a:ea typeface="Roboto Mono Medium"/>
              </a:rPr>
              <a:t>, a getter </a:t>
            </a:r>
            <a:r>
              <a:rPr b="0" lang="en" sz="1550" spc="-1" strike="noStrike">
                <a:solidFill>
                  <a:srgbClr val="ff00ff"/>
                </a:solidFill>
                <a:latin typeface="Roboto Mono Medium"/>
                <a:ea typeface="Roboto Mono Medium"/>
              </a:rPr>
              <a:t>method</a:t>
            </a:r>
            <a:r>
              <a:rPr b="0" lang="en" sz="1550" spc="-1" strike="noStrike">
                <a:solidFill>
                  <a:schemeClr val="dk2"/>
                </a:solidFill>
                <a:latin typeface="Roboto Mono Medium"/>
                <a:ea typeface="Roboto Mono Medium"/>
              </a:rPr>
              <a:t> </a:t>
            </a:r>
            <a:r>
              <a:rPr b="0" lang="en" sz="1550" spc="-1" strike="noStrike">
                <a:solidFill>
                  <a:srgbClr val="314e22"/>
                </a:solidFill>
                <a:latin typeface="Roboto Mono Medium"/>
                <a:ea typeface="Roboto Mono Medium"/>
              </a:rPr>
              <a:t>returns </a:t>
            </a:r>
            <a:r>
              <a:rPr b="0" lang="en" sz="1550" spc="-1" strike="noStrike">
                <a:solidFill>
                  <a:srgbClr val="274e13"/>
                </a:solidFill>
                <a:latin typeface="Roboto Mono Medium"/>
                <a:ea typeface="Roboto Mono Medium"/>
              </a:rPr>
              <a:t>its value</a:t>
            </a: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a:p>
            <a:pPr marL="457200" indent="-326880">
              <a:lnSpc>
                <a:spcPct val="100000"/>
              </a:lnSpc>
              <a:buClr>
                <a:srgbClr val="595959"/>
              </a:buClr>
              <a:buFont typeface="Roboto Mono Medium"/>
              <a:buAutoNum type="arabicPeriod"/>
              <a:tabLst>
                <a:tab algn="l" pos="0"/>
              </a:tabLst>
            </a:pPr>
            <a:r>
              <a:rPr b="0" lang="en" sz="1550" spc="-1" strike="noStrike">
                <a:solidFill>
                  <a:srgbClr val="0000ff"/>
                </a:solidFill>
                <a:latin typeface="Roboto Mono Medium"/>
                <a:ea typeface="Roboto Mono Medium"/>
              </a:rPr>
              <a:t>Setter </a:t>
            </a:r>
            <a:r>
              <a:rPr b="0" lang="en" sz="1550" spc="-1" strike="noStrike">
                <a:solidFill>
                  <a:srgbClr val="9900ff"/>
                </a:solidFill>
                <a:latin typeface="Roboto Mono Medium"/>
                <a:ea typeface="Roboto Mono Medium"/>
              </a:rPr>
              <a:t>method sets</a:t>
            </a:r>
            <a:r>
              <a:rPr b="0" lang="en" sz="1550" spc="-1" strike="noStrike">
                <a:solidFill>
                  <a:schemeClr val="dk2"/>
                </a:solidFill>
                <a:latin typeface="Roboto Mono Medium"/>
                <a:ea typeface="Roboto Mono Medium"/>
              </a:rPr>
              <a:t> or </a:t>
            </a:r>
            <a:r>
              <a:rPr b="0" lang="en" sz="1550" spc="-1" strike="noStrike">
                <a:solidFill>
                  <a:srgbClr val="0000ff"/>
                </a:solidFill>
                <a:latin typeface="Roboto Mono Medium"/>
                <a:ea typeface="Roboto Mono Medium"/>
              </a:rPr>
              <a:t>updates </a:t>
            </a:r>
            <a:r>
              <a:rPr b="0" lang="en" sz="1550" spc="-1" strike="noStrike">
                <a:solidFill>
                  <a:schemeClr val="dk2"/>
                </a:solidFill>
                <a:latin typeface="Roboto Mono Medium"/>
                <a:ea typeface="Roboto Mono Medium"/>
              </a:rPr>
              <a:t>instance </a:t>
            </a:r>
            <a:r>
              <a:rPr b="0" lang="en" sz="1550" spc="-1" strike="noStrike">
                <a:solidFill>
                  <a:srgbClr val="ff0000"/>
                </a:solidFill>
                <a:latin typeface="Roboto Mono Medium"/>
                <a:ea typeface="Roboto Mono Medium"/>
              </a:rPr>
              <a:t>variable </a:t>
            </a:r>
            <a:r>
              <a:rPr b="0" lang="en" sz="1550" spc="-1" strike="noStrike">
                <a:solidFill>
                  <a:schemeClr val="dk2"/>
                </a:solidFill>
                <a:latin typeface="Roboto Mono Medium"/>
                <a:ea typeface="Roboto Mono Medium"/>
              </a:rPr>
              <a:t>value.</a:t>
            </a: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p:txBody>
      </p:sp>
      <p:sp>
        <p:nvSpPr>
          <p:cNvPr id="459"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a:t>
            </a:r>
            <a:r>
              <a:rPr b="1" lang="en" sz="2600" spc="-1" strike="noStrike">
                <a:solidFill>
                  <a:srgbClr val="274e13"/>
                </a:solidFill>
                <a:latin typeface="Concert One"/>
                <a:ea typeface="Concert One"/>
              </a:rPr>
              <a:t>I</a:t>
            </a:r>
            <a:r>
              <a:rPr b="1" lang="en" sz="3000" spc="-1" strike="noStrike">
                <a:solidFill>
                  <a:srgbClr val="274e13"/>
                </a:solidFill>
                <a:latin typeface="Concert One"/>
                <a:ea typeface="Concert One"/>
              </a:rPr>
              <a:t>s </a:t>
            </a:r>
            <a:r>
              <a:rPr b="1" lang="en" sz="3000" spc="-1" strike="noStrike">
                <a:solidFill>
                  <a:srgbClr val="0000ff"/>
                </a:solidFill>
                <a:latin typeface="Concert One"/>
                <a:ea typeface="Concert One"/>
              </a:rPr>
              <a:t>Getter </a:t>
            </a:r>
            <a:r>
              <a:rPr b="1" lang="en" sz="3000" spc="-1" strike="noStrike">
                <a:solidFill>
                  <a:srgbClr val="38761d"/>
                </a:solidFill>
                <a:latin typeface="Concert One"/>
                <a:ea typeface="Concert One"/>
              </a:rPr>
              <a:t>and </a:t>
            </a:r>
            <a:r>
              <a:rPr b="1" lang="en" sz="3000" spc="-1" strike="noStrike">
                <a:solidFill>
                  <a:srgbClr val="0000ff"/>
                </a:solidFill>
                <a:latin typeface="Concert One"/>
                <a:ea typeface="Concert One"/>
              </a:rPr>
              <a:t>Setter</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0">
                                  <p:stCondLst>
                                    <p:cond delay="0"/>
                                  </p:stCondLst>
                                  <p:childTnLst>
                                    <p:set>
                                      <p:cBhvr>
                                        <p:cTn id="734" dur="1" fill="hold">
                                          <p:stCondLst>
                                            <p:cond delay="0"/>
                                          </p:stCondLst>
                                        </p:cTn>
                                        <p:tgtEl>
                                          <p:spTgt spid="458">
                                            <p:txEl>
                                              <p:pRg st="0" end="0"/>
                                            </p:txEl>
                                          </p:spTgt>
                                        </p:tgtEl>
                                        <p:attrNameLst>
                                          <p:attrName>style.visibility</p:attrName>
                                        </p:attrNameLst>
                                      </p:cBhvr>
                                      <p:to>
                                        <p:strVal val="visible"/>
                                      </p:to>
                                    </p:set>
                                    <p:animEffect filter="fade" transition="in">
                                      <p:cBhvr additive="repl">
                                        <p:cTn id="735" dur="1000"/>
                                        <p:tgtEl>
                                          <p:spTgt spid="458">
                                            <p:txEl>
                                              <p:pRg st="0" end="0"/>
                                            </p:txEl>
                                          </p:spTgt>
                                        </p:tgtEl>
                                      </p:cBhvr>
                                    </p:animEffec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10">
                                  <p:stCondLst>
                                    <p:cond delay="0"/>
                                  </p:stCondLst>
                                  <p:childTnLst>
                                    <p:set>
                                      <p:cBhvr>
                                        <p:cTn id="739" dur="1" fill="hold">
                                          <p:stCondLst>
                                            <p:cond delay="0"/>
                                          </p:stCondLst>
                                        </p:cTn>
                                        <p:tgtEl>
                                          <p:spTgt spid="458">
                                            <p:txEl>
                                              <p:pRg st="1" end="1"/>
                                            </p:txEl>
                                          </p:spTgt>
                                        </p:tgtEl>
                                        <p:attrNameLst>
                                          <p:attrName>style.visibility</p:attrName>
                                        </p:attrNameLst>
                                      </p:cBhvr>
                                      <p:to>
                                        <p:strVal val="visible"/>
                                      </p:to>
                                    </p:set>
                                    <p:animEffect filter="fade" transition="in">
                                      <p:cBhvr additive="repl">
                                        <p:cTn id="740" dur="1000"/>
                                        <p:tgtEl>
                                          <p:spTgt spid="458">
                                            <p:txEl>
                                              <p:pRg st="1" end="1"/>
                                            </p:txEl>
                                          </p:spTgt>
                                        </p:tgtEl>
                                      </p:cBhvr>
                                    </p:animEffec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0">
                                  <p:stCondLst>
                                    <p:cond delay="0"/>
                                  </p:stCondLst>
                                  <p:childTnLst>
                                    <p:set>
                                      <p:cBhvr>
                                        <p:cTn id="744" dur="1" fill="hold">
                                          <p:stCondLst>
                                            <p:cond delay="0"/>
                                          </p:stCondLst>
                                        </p:cTn>
                                        <p:tgtEl>
                                          <p:spTgt spid="458">
                                            <p:txEl>
                                              <p:pRg st="2" end="2"/>
                                            </p:txEl>
                                          </p:spTgt>
                                        </p:tgtEl>
                                        <p:attrNameLst>
                                          <p:attrName>style.visibility</p:attrName>
                                        </p:attrNameLst>
                                      </p:cBhvr>
                                      <p:to>
                                        <p:strVal val="visible"/>
                                      </p:to>
                                    </p:set>
                                    <p:animEffect filter="fade" transition="in">
                                      <p:cBhvr additive="repl">
                                        <p:cTn id="745" dur="1000"/>
                                        <p:tgtEl>
                                          <p:spTgt spid="458">
                                            <p:txEl>
                                              <p:pRg st="2" end="2"/>
                                            </p:txEl>
                                          </p:spTgt>
                                        </p:tgtEl>
                                      </p:cBhvr>
                                    </p:animEffect>
                                  </p:childTnLst>
                                </p:cTn>
                              </p:par>
                            </p:childTnLst>
                          </p:cTn>
                        </p:par>
                      </p:childTnLst>
                    </p:cTn>
                  </p:par>
                  <p:par>
                    <p:cTn id="746" fill="hold">
                      <p:stCondLst>
                        <p:cond delay="indefinite"/>
                      </p:stCondLst>
                      <p:childTnLst>
                        <p:par>
                          <p:cTn id="747" fill="hold">
                            <p:stCondLst>
                              <p:cond delay="0"/>
                            </p:stCondLst>
                            <p:childTnLst>
                              <p:par>
                                <p:cTn id="748" nodeType="clickEffect" fill="hold" presetClass="entr" presetID="10">
                                  <p:stCondLst>
                                    <p:cond delay="0"/>
                                  </p:stCondLst>
                                  <p:childTnLst>
                                    <p:set>
                                      <p:cBhvr>
                                        <p:cTn id="749" dur="1" fill="hold">
                                          <p:stCondLst>
                                            <p:cond delay="0"/>
                                          </p:stCondLst>
                                        </p:cTn>
                                        <p:tgtEl>
                                          <p:spTgt spid="458">
                                            <p:txEl>
                                              <p:pRg st="3" end="3"/>
                                            </p:txEl>
                                          </p:spTgt>
                                        </p:tgtEl>
                                        <p:attrNameLst>
                                          <p:attrName>style.visibility</p:attrName>
                                        </p:attrNameLst>
                                      </p:cBhvr>
                                      <p:to>
                                        <p:strVal val="visible"/>
                                      </p:to>
                                    </p:set>
                                    <p:animEffect filter="fade" transition="in">
                                      <p:cBhvr additive="repl">
                                        <p:cTn id="750" dur="1000"/>
                                        <p:tgtEl>
                                          <p:spTgt spid="458">
                                            <p:txEl>
                                              <p:pRg st="3" end="3"/>
                                            </p:txEl>
                                          </p:spTgt>
                                        </p:tgtEl>
                                      </p:cBhvr>
                                    </p:animEffec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0">
                                  <p:stCondLst>
                                    <p:cond delay="0"/>
                                  </p:stCondLst>
                                  <p:childTnLst>
                                    <p:set>
                                      <p:cBhvr>
                                        <p:cTn id="754" dur="1" fill="hold">
                                          <p:stCondLst>
                                            <p:cond delay="0"/>
                                          </p:stCondLst>
                                        </p:cTn>
                                        <p:tgtEl>
                                          <p:spTgt spid="458">
                                            <p:txEl>
                                              <p:pRg st="4" end="4"/>
                                            </p:txEl>
                                          </p:spTgt>
                                        </p:tgtEl>
                                        <p:attrNameLst>
                                          <p:attrName>style.visibility</p:attrName>
                                        </p:attrNameLst>
                                      </p:cBhvr>
                                      <p:to>
                                        <p:strVal val="visible"/>
                                      </p:to>
                                    </p:set>
                                    <p:animEffect filter="fade" transition="in">
                                      <p:cBhvr additive="repl">
                                        <p:cTn id="755" dur="1000"/>
                                        <p:tgtEl>
                                          <p:spTgt spid="458">
                                            <p:txEl>
                                              <p:pRg st="4" end="4"/>
                                            </p:txEl>
                                          </p:spTgt>
                                        </p:tgtEl>
                                      </p:cBhvr>
                                    </p:animEffect>
                                  </p:childTnLst>
                                </p:cTn>
                              </p:par>
                            </p:childTnLst>
                          </p:cTn>
                        </p:par>
                      </p:childTnLst>
                    </p:cTn>
                  </p:par>
                  <p:par>
                    <p:cTn id="756" fill="hold">
                      <p:stCondLst>
                        <p:cond delay="indefinite"/>
                      </p:stCondLst>
                      <p:childTnLst>
                        <p:par>
                          <p:cTn id="757" fill="hold">
                            <p:stCondLst>
                              <p:cond delay="0"/>
                            </p:stCondLst>
                            <p:childTnLst>
                              <p:par>
                                <p:cTn id="758" nodeType="clickEffect" fill="hold" presetClass="entr" presetID="10">
                                  <p:stCondLst>
                                    <p:cond delay="0"/>
                                  </p:stCondLst>
                                  <p:childTnLst>
                                    <p:set>
                                      <p:cBhvr>
                                        <p:cTn id="759" dur="1" fill="hold">
                                          <p:stCondLst>
                                            <p:cond delay="0"/>
                                          </p:stCondLst>
                                        </p:cTn>
                                        <p:tgtEl>
                                          <p:spTgt spid="458">
                                            <p:txEl>
                                              <p:pRg st="5" end="5"/>
                                            </p:txEl>
                                          </p:spTgt>
                                        </p:tgtEl>
                                        <p:attrNameLst>
                                          <p:attrName>style.visibility</p:attrName>
                                        </p:attrNameLst>
                                      </p:cBhvr>
                                      <p:to>
                                        <p:strVal val="visible"/>
                                      </p:to>
                                    </p:set>
                                    <p:animEffect filter="fade" transition="in">
                                      <p:cBhvr additive="repl">
                                        <p:cTn id="760" dur="1000"/>
                                        <p:tgtEl>
                                          <p:spTgt spid="458">
                                            <p:txEl>
                                              <p:pRg st="5" end="5"/>
                                            </p:txEl>
                                          </p:spTgt>
                                        </p:tgtEl>
                                      </p:cBhvr>
                                    </p:animEffec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0">
                                  <p:stCondLst>
                                    <p:cond delay="0"/>
                                  </p:stCondLst>
                                  <p:childTnLst>
                                    <p:set>
                                      <p:cBhvr>
                                        <p:cTn id="764" dur="1" fill="hold">
                                          <p:stCondLst>
                                            <p:cond delay="0"/>
                                          </p:stCondLst>
                                        </p:cTn>
                                        <p:tgtEl>
                                          <p:spTgt spid="458">
                                            <p:txEl>
                                              <p:pRg st="6" end="6"/>
                                            </p:txEl>
                                          </p:spTgt>
                                        </p:tgtEl>
                                        <p:attrNameLst>
                                          <p:attrName>style.visibility</p:attrName>
                                        </p:attrNameLst>
                                      </p:cBhvr>
                                      <p:to>
                                        <p:strVal val="visible"/>
                                      </p:to>
                                    </p:set>
                                    <p:animEffect filter="fade" transition="in">
                                      <p:cBhvr additive="repl">
                                        <p:cTn id="765" dur="1000"/>
                                        <p:tgtEl>
                                          <p:spTgt spid="458">
                                            <p:txEl>
                                              <p:pRg st="6" end="6"/>
                                            </p:txEl>
                                          </p:spTgt>
                                        </p:tgtEl>
                                      </p:cBhvr>
                                    </p:animEffec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0">
                                  <p:stCondLst>
                                    <p:cond delay="0"/>
                                  </p:stCondLst>
                                  <p:childTnLst>
                                    <p:set>
                                      <p:cBhvr>
                                        <p:cTn id="769" dur="1" fill="hold">
                                          <p:stCondLst>
                                            <p:cond delay="0"/>
                                          </p:stCondLst>
                                        </p:cTn>
                                        <p:tgtEl>
                                          <p:spTgt spid="458">
                                            <p:txEl>
                                              <p:pRg st="7" end="7"/>
                                            </p:txEl>
                                          </p:spTgt>
                                        </p:tgtEl>
                                        <p:attrNameLst>
                                          <p:attrName>style.visibility</p:attrName>
                                        </p:attrNameLst>
                                      </p:cBhvr>
                                      <p:to>
                                        <p:strVal val="visible"/>
                                      </p:to>
                                    </p:set>
                                    <p:animEffect filter="fade" transition="in">
                                      <p:cBhvr additive="repl">
                                        <p:cTn id="770" dur="1000"/>
                                        <p:tgtEl>
                                          <p:spTgt spid="458">
                                            <p:txEl>
                                              <p:pRg st="7" end="7"/>
                                            </p:txEl>
                                          </p:spTgt>
                                        </p:tgtEl>
                                      </p:cBhvr>
                                    </p:animEffec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0">
                                  <p:stCondLst>
                                    <p:cond delay="0"/>
                                  </p:stCondLst>
                                  <p:childTnLst>
                                    <p:set>
                                      <p:cBhvr>
                                        <p:cTn id="774" dur="1" fill="hold">
                                          <p:stCondLst>
                                            <p:cond delay="0"/>
                                          </p:stCondLst>
                                        </p:cTn>
                                        <p:tgtEl>
                                          <p:spTgt spid="458">
                                            <p:txEl>
                                              <p:pRg st="8" end="8"/>
                                            </p:txEl>
                                          </p:spTgt>
                                        </p:tgtEl>
                                        <p:attrNameLst>
                                          <p:attrName>style.visibility</p:attrName>
                                        </p:attrNameLst>
                                      </p:cBhvr>
                                      <p:to>
                                        <p:strVal val="visible"/>
                                      </p:to>
                                    </p:set>
                                    <p:animEffect filter="fade" transition="in">
                                      <p:cBhvr additive="repl">
                                        <p:cTn id="775" dur="1000"/>
                                        <p:tgtEl>
                                          <p:spTgt spid="458">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Google Shape;730;p96"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461" name="Google Shape;731;p96"/>
          <p:cNvGrpSpPr/>
          <p:nvPr/>
        </p:nvGrpSpPr>
        <p:grpSpPr>
          <a:xfrm>
            <a:off x="3327480" y="742320"/>
            <a:ext cx="376920" cy="490320"/>
            <a:chOff x="3327480" y="742320"/>
            <a:chExt cx="376920" cy="490320"/>
          </a:xfrm>
        </p:grpSpPr>
        <p:sp>
          <p:nvSpPr>
            <p:cNvPr id="462" name="Google Shape;732;p96"/>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63" name="Google Shape;733;p96"/>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464" name="Google Shape;734;p96"/>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465" name="Google Shape;735;p96"/>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466" name="PlaceHolder 1"/>
          <p:cNvSpPr>
            <a:spLocks noGrp="1"/>
          </p:cNvSpPr>
          <p:nvPr>
            <p:ph/>
          </p:nvPr>
        </p:nvSpPr>
        <p:spPr>
          <a:xfrm>
            <a:off x="549360" y="1825920"/>
            <a:ext cx="371628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200" spc="-1" strike="noStrike">
                <a:solidFill>
                  <a:srgbClr val="cc7832"/>
                </a:solidFill>
                <a:highlight>
                  <a:srgbClr val="2b2b2b"/>
                </a:highlight>
                <a:latin typeface="Courier New"/>
                <a:ea typeface="Courier New"/>
              </a:rPr>
              <a:t>class </a:t>
            </a:r>
            <a:r>
              <a:rPr b="0" lang="en" sz="1200" spc="-1" strike="noStrike">
                <a:solidFill>
                  <a:srgbClr val="a9b7c6"/>
                </a:solidFill>
                <a:highlight>
                  <a:srgbClr val="2b2b2b"/>
                </a:highlight>
                <a:latin typeface="Courier New"/>
                <a:ea typeface="Courier New"/>
              </a:rPr>
              <a:t>Vehicle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private </a:t>
            </a:r>
            <a:r>
              <a:rPr b="0" lang="en" sz="1200" spc="-1" strike="noStrike">
                <a:solidFill>
                  <a:srgbClr val="a9b7c6"/>
                </a:solidFill>
                <a:highlight>
                  <a:srgbClr val="2b2b2b"/>
                </a:highlight>
                <a:latin typeface="Courier New"/>
                <a:ea typeface="Courier New"/>
              </a:rPr>
              <a:t>String </a:t>
            </a:r>
            <a:r>
              <a:rPr b="0" lang="en" sz="1200" spc="-1" strike="noStrike">
                <a:solidFill>
                  <a:srgbClr val="9876aa"/>
                </a:solidFill>
                <a:highlight>
                  <a:srgbClr val="2b2b2b"/>
                </a:highlight>
                <a:latin typeface="Courier New"/>
                <a:ea typeface="Courier New"/>
              </a:rPr>
              <a:t>color</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808080"/>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public </a:t>
            </a:r>
            <a:r>
              <a:rPr b="0" lang="en" sz="1200" spc="-1" strike="noStrike">
                <a:solidFill>
                  <a:srgbClr val="a9b7c6"/>
                </a:solidFill>
                <a:highlight>
                  <a:srgbClr val="2b2b2b"/>
                </a:highlight>
                <a:latin typeface="Courier New"/>
                <a:ea typeface="Courier New"/>
              </a:rPr>
              <a:t>String </a:t>
            </a:r>
            <a:r>
              <a:rPr b="0" lang="en" sz="1200" spc="-1" strike="noStrike">
                <a:solidFill>
                  <a:srgbClr val="ffc66d"/>
                </a:solidFill>
                <a:highlight>
                  <a:srgbClr val="2b2b2b"/>
                </a:highlight>
                <a:latin typeface="Courier New"/>
                <a:ea typeface="Courier New"/>
              </a:rPr>
              <a:t>getColor</a:t>
            </a:r>
            <a:r>
              <a:rPr b="0" lang="en" sz="1200" spc="-1" strike="noStrike">
                <a:solidFill>
                  <a:srgbClr val="a9b7c6"/>
                </a:solidFill>
                <a:highlight>
                  <a:srgbClr val="2b2b2b"/>
                </a:highlight>
                <a:latin typeface="Courier New"/>
                <a:ea typeface="Courier New"/>
              </a:rPr>
              <a: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return </a:t>
            </a:r>
            <a:r>
              <a:rPr b="0" lang="en" sz="1200" spc="-1" strike="noStrike">
                <a:solidFill>
                  <a:srgbClr val="9876aa"/>
                </a:solidFill>
                <a:highlight>
                  <a:srgbClr val="2b2b2b"/>
                </a:highlight>
                <a:latin typeface="Courier New"/>
                <a:ea typeface="Courier New"/>
              </a:rPr>
              <a:t>color</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808080"/>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public void </a:t>
            </a:r>
            <a:r>
              <a:rPr b="0" lang="en" sz="1200" spc="-1" strike="noStrike">
                <a:solidFill>
                  <a:srgbClr val="ffc66d"/>
                </a:solidFill>
                <a:highlight>
                  <a:srgbClr val="2b2b2b"/>
                </a:highlight>
                <a:latin typeface="Courier New"/>
                <a:ea typeface="Courier New"/>
              </a:rPr>
              <a:t>setColor</a:t>
            </a:r>
            <a:r>
              <a:rPr b="0" lang="en" sz="1200" spc="-1" strike="noStrike">
                <a:solidFill>
                  <a:srgbClr val="a9b7c6"/>
                </a:solidFill>
                <a:highlight>
                  <a:srgbClr val="2b2b2b"/>
                </a:highlight>
                <a:latin typeface="Courier New"/>
                <a:ea typeface="Courier New"/>
              </a:rPr>
              <a:t>(String c)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this</a:t>
            </a:r>
            <a:r>
              <a:rPr b="0" lang="en" sz="1200" spc="-1" strike="noStrike">
                <a:solidFill>
                  <a:srgbClr val="a9b7c6"/>
                </a:solidFill>
                <a:highlight>
                  <a:srgbClr val="2b2b2b"/>
                </a:highlight>
                <a:latin typeface="Courier New"/>
                <a:ea typeface="Courier New"/>
              </a:rPr>
              <a:t>.</a:t>
            </a:r>
            <a:r>
              <a:rPr b="0" lang="en" sz="1200" spc="-1" strike="noStrike">
                <a:solidFill>
                  <a:srgbClr val="9876aa"/>
                </a:solidFill>
                <a:highlight>
                  <a:srgbClr val="2b2b2b"/>
                </a:highlight>
                <a:latin typeface="Courier New"/>
                <a:ea typeface="Courier New"/>
              </a:rPr>
              <a:t>color </a:t>
            </a:r>
            <a:r>
              <a:rPr b="0" lang="en" sz="1200" spc="-1" strike="noStrike">
                <a:solidFill>
                  <a:srgbClr val="a9b7c6"/>
                </a:solidFill>
                <a:highlight>
                  <a:srgbClr val="2b2b2b"/>
                </a:highlight>
                <a:latin typeface="Courier New"/>
                <a:ea typeface="Courier New"/>
              </a:rPr>
              <a:t>= c</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p:txBody>
      </p:sp>
      <p:sp>
        <p:nvSpPr>
          <p:cNvPr id="467" name="PlaceHolder 2"/>
          <p:cNvSpPr>
            <a:spLocks noGrp="1"/>
          </p:cNvSpPr>
          <p:nvPr>
            <p:ph/>
          </p:nvPr>
        </p:nvSpPr>
        <p:spPr>
          <a:xfrm>
            <a:off x="4844520" y="1825920"/>
            <a:ext cx="383796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UseVehicle {</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static void </a:t>
            </a:r>
            <a:r>
              <a:rPr b="0" lang="en" sz="1100" spc="-1" strike="noStrike">
                <a:solidFill>
                  <a:srgbClr val="ffc66d"/>
                </a:solidFill>
                <a:highlight>
                  <a:srgbClr val="2b2b2b"/>
                </a:highlight>
                <a:latin typeface="Courier New"/>
                <a:ea typeface="Courier New"/>
              </a:rPr>
              <a:t>main</a:t>
            </a:r>
            <a:r>
              <a:rPr b="0" lang="en" sz="1100" spc="-1" strike="noStrike">
                <a:solidFill>
                  <a:srgbClr val="a9b7c6"/>
                </a:solidFill>
                <a:highlight>
                  <a:srgbClr val="2b2b2b"/>
                </a:highlight>
                <a:latin typeface="Courier New"/>
                <a:ea typeface="Courier New"/>
              </a:rPr>
              <a:t>(String[] args) {</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Vehicle v1</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v1=</a:t>
            </a:r>
            <a:r>
              <a:rPr b="0" lang="en" sz="1100" spc="-1" strike="noStrike">
                <a:solidFill>
                  <a:srgbClr val="cc7832"/>
                </a:solidFill>
                <a:highlight>
                  <a:srgbClr val="2b2b2b"/>
                </a:highlight>
                <a:latin typeface="Courier New"/>
                <a:ea typeface="Courier New"/>
              </a:rPr>
              <a:t>new </a:t>
            </a:r>
            <a:r>
              <a:rPr b="0" lang="en" sz="1100" spc="-1" strike="noStrike">
                <a:solidFill>
                  <a:srgbClr val="a9b7c6"/>
                </a:solidFill>
                <a:highlight>
                  <a:srgbClr val="2b2b2b"/>
                </a:highlight>
                <a:latin typeface="Courier New"/>
                <a:ea typeface="Courier New"/>
              </a:rPr>
              <a:t>Vehicle()</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v1.setColor(</a:t>
            </a:r>
            <a:r>
              <a:rPr b="0" lang="en" sz="1100" spc="-1" strike="noStrike">
                <a:solidFill>
                  <a:srgbClr val="6a8759"/>
                </a:solidFill>
                <a:highlight>
                  <a:srgbClr val="2b2b2b"/>
                </a:highlight>
                <a:latin typeface="Courier New"/>
                <a:ea typeface="Courier New"/>
              </a:rPr>
              <a:t>"Red"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.println(v1.getColor())</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468"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469" name="PlaceHolder 4"/>
          <p:cNvSpPr>
            <a:spLocks noGrp="1"/>
          </p:cNvSpPr>
          <p:nvPr>
            <p:ph type="title"/>
          </p:nvPr>
        </p:nvSpPr>
        <p:spPr>
          <a:xfrm>
            <a:off x="4948920" y="13917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470"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76" dur="indefinite" restart="never" nodeType="tmRoot">
          <p:childTnLst>
            <p:seq>
              <p:cTn id="777" dur="indefinite" nodeType="mainSeq">
                <p:childTnLst>
                  <p:par>
                    <p:cTn id="778" fill="hold">
                      <p:stCondLst>
                        <p:cond delay="indefinite"/>
                      </p:stCondLst>
                      <p:childTnLst>
                        <p:par>
                          <p:cTn id="779" fill="hold">
                            <p:stCondLst>
                              <p:cond delay="0"/>
                            </p:stCondLst>
                            <p:childTnLst>
                              <p:par>
                                <p:cTn id="780" nodeType="clickEffect" fill="hold" presetClass="entr" presetID="10">
                                  <p:stCondLst>
                                    <p:cond delay="0"/>
                                  </p:stCondLst>
                                  <p:childTnLst>
                                    <p:set>
                                      <p:cBhvr>
                                        <p:cTn id="781" dur="1" fill="hold">
                                          <p:stCondLst>
                                            <p:cond delay="0"/>
                                          </p:stCondLst>
                                        </p:cTn>
                                        <p:tgtEl>
                                          <p:spTgt spid="468"/>
                                        </p:tgtEl>
                                        <p:attrNameLst>
                                          <p:attrName>style.visibility</p:attrName>
                                        </p:attrNameLst>
                                      </p:cBhvr>
                                      <p:to>
                                        <p:strVal val="visible"/>
                                      </p:to>
                                    </p:set>
                                    <p:animEffect filter="fade" transition="in">
                                      <p:cBhvr additive="repl">
                                        <p:cTn id="782" dur="1000"/>
                                        <p:tgtEl>
                                          <p:spTgt spid="468"/>
                                        </p:tgtEl>
                                      </p:cBhvr>
                                    </p:animEffect>
                                  </p:childTnLst>
                                </p:cTn>
                              </p:par>
                              <p:par>
                                <p:cTn id="783" nodeType="withEffect" fill="hold" presetClass="entr" presetID="10">
                                  <p:stCondLst>
                                    <p:cond delay="0"/>
                                  </p:stCondLst>
                                  <p:childTnLst>
                                    <p:set>
                                      <p:cBhvr>
                                        <p:cTn id="784" dur="1" fill="hold">
                                          <p:stCondLst>
                                            <p:cond delay="0"/>
                                          </p:stCondLst>
                                        </p:cTn>
                                        <p:tgtEl>
                                          <p:spTgt spid="466"/>
                                        </p:tgtEl>
                                        <p:attrNameLst>
                                          <p:attrName>style.visibility</p:attrName>
                                        </p:attrNameLst>
                                      </p:cBhvr>
                                      <p:to>
                                        <p:strVal val="visible"/>
                                      </p:to>
                                    </p:set>
                                    <p:animEffect filter="fade" transition="in">
                                      <p:cBhvr additive="repl">
                                        <p:cTn id="785" dur="1000"/>
                                        <p:tgtEl>
                                          <p:spTgt spid="466"/>
                                        </p:tgtEl>
                                      </p:cBhvr>
                                    </p:animEffect>
                                  </p:childTnLst>
                                </p:cTn>
                              </p:par>
                              <p:par>
                                <p:cTn id="786" nodeType="withEffect" fill="hold" presetClass="entr" presetID="10">
                                  <p:stCondLst>
                                    <p:cond delay="0"/>
                                  </p:stCondLst>
                                  <p:childTnLst>
                                    <p:set>
                                      <p:cBhvr>
                                        <p:cTn id="787" dur="1" fill="hold">
                                          <p:stCondLst>
                                            <p:cond delay="0"/>
                                          </p:stCondLst>
                                        </p:cTn>
                                        <p:tgtEl>
                                          <p:spTgt spid="469"/>
                                        </p:tgtEl>
                                        <p:attrNameLst>
                                          <p:attrName>style.visibility</p:attrName>
                                        </p:attrNameLst>
                                      </p:cBhvr>
                                      <p:to>
                                        <p:strVal val="visible"/>
                                      </p:to>
                                    </p:set>
                                    <p:animEffect filter="fade" transition="in">
                                      <p:cBhvr additive="repl">
                                        <p:cTn id="788" dur="1000"/>
                                        <p:tgtEl>
                                          <p:spTgt spid="469"/>
                                        </p:tgtEl>
                                      </p:cBhvr>
                                    </p:animEffect>
                                  </p:childTnLst>
                                </p:cTn>
                              </p:par>
                              <p:par>
                                <p:cTn id="789" nodeType="withEffect" fill="hold" presetClass="entr" presetID="10">
                                  <p:stCondLst>
                                    <p:cond delay="0"/>
                                  </p:stCondLst>
                                  <p:childTnLst>
                                    <p:set>
                                      <p:cBhvr>
                                        <p:cTn id="790" dur="1" fill="hold">
                                          <p:stCondLst>
                                            <p:cond delay="0"/>
                                          </p:stCondLst>
                                        </p:cTn>
                                        <p:tgtEl>
                                          <p:spTgt spid="467"/>
                                        </p:tgtEl>
                                        <p:attrNameLst>
                                          <p:attrName>style.visibility</p:attrName>
                                        </p:attrNameLst>
                                      </p:cBhvr>
                                      <p:to>
                                        <p:strVal val="visible"/>
                                      </p:to>
                                    </p:set>
                                    <p:animEffect filter="fade" transition="in">
                                      <p:cBhvr additive="repl">
                                        <p:cTn id="791"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p:nvPr>
        </p:nvSpPr>
        <p:spPr>
          <a:xfrm>
            <a:off x="1308960" y="1202760"/>
            <a:ext cx="6822720" cy="3381480"/>
          </a:xfrm>
          <a:prstGeom prst="rect">
            <a:avLst/>
          </a:prstGeom>
          <a:noFill/>
          <a:ln w="0">
            <a:noFill/>
          </a:ln>
        </p:spPr>
        <p:txBody>
          <a:bodyPr lIns="91440" rIns="91440" tIns="91440" bIns="91440" anchor="ctr">
            <a:noAutofit/>
          </a:bodyPr>
          <a:p>
            <a:pPr marL="457200" indent="-326880">
              <a:lnSpc>
                <a:spcPct val="100000"/>
              </a:lnSpc>
              <a:buClr>
                <a:srgbClr val="595959"/>
              </a:buClr>
              <a:buFont typeface="Roboto Mono Medium"/>
              <a:buAutoNum type="arabicPeriod"/>
            </a:pPr>
            <a:r>
              <a:rPr b="0" lang="en" sz="1550" spc="-1" strike="noStrike">
                <a:solidFill>
                  <a:schemeClr val="dk2"/>
                </a:solidFill>
                <a:latin typeface="Roboto Mono Medium"/>
                <a:ea typeface="Roboto Mono Medium"/>
              </a:rPr>
              <a:t>It helps us achieve </a:t>
            </a:r>
            <a:r>
              <a:rPr b="0" lang="en" sz="1550" spc="-1" strike="noStrike">
                <a:solidFill>
                  <a:srgbClr val="0000ff"/>
                </a:solidFill>
                <a:latin typeface="Roboto Mono Medium"/>
                <a:ea typeface="Roboto Mono Medium"/>
              </a:rPr>
              <a:t>encapsulation</a:t>
            </a:r>
            <a:endParaRPr b="0" lang="en-IN" sz="1550" spc="-1" strike="noStrike">
              <a:solidFill>
                <a:srgbClr val="000000"/>
              </a:solidFill>
              <a:latin typeface="Arial"/>
            </a:endParaRPr>
          </a:p>
          <a:p>
            <a:pPr marL="457200" indent="0">
              <a:lnSpc>
                <a:spcPct val="100000"/>
              </a:lnSpc>
              <a:buNone/>
              <a:tabLst>
                <a:tab algn="l" pos="0"/>
              </a:tabLst>
            </a:pPr>
            <a:endParaRPr b="0" lang="en-IN" sz="1550" spc="-1" strike="noStrike">
              <a:solidFill>
                <a:srgbClr val="000000"/>
              </a:solidFill>
              <a:latin typeface="Arial"/>
            </a:endParaRPr>
          </a:p>
          <a:p>
            <a:pPr marL="457200" indent="0">
              <a:lnSpc>
                <a:spcPct val="100000"/>
              </a:lnSpc>
              <a:buNone/>
              <a:tabLst>
                <a:tab algn="l" pos="0"/>
              </a:tabLst>
            </a:pPr>
            <a:endParaRPr b="0" lang="en-IN" sz="1550" spc="-1" strike="noStrike">
              <a:solidFill>
                <a:srgbClr val="000000"/>
              </a:solidFill>
              <a:latin typeface="Arial"/>
            </a:endParaRPr>
          </a:p>
          <a:p>
            <a:pPr marL="457200" indent="-326880">
              <a:lnSpc>
                <a:spcPct val="100000"/>
              </a:lnSpc>
              <a:buClr>
                <a:srgbClr val="595959"/>
              </a:buClr>
              <a:buFont typeface="Roboto Mono Medium"/>
              <a:buAutoNum type="arabicPeriod"/>
              <a:tabLst>
                <a:tab algn="l" pos="0"/>
              </a:tabLst>
            </a:pPr>
            <a:r>
              <a:rPr b="0" lang="en" sz="1550" spc="-1" strike="noStrike">
                <a:solidFill>
                  <a:srgbClr val="cc0000"/>
                </a:solidFill>
                <a:latin typeface="Roboto Mono Medium"/>
                <a:ea typeface="Roboto Mono Medium"/>
              </a:rPr>
              <a:t>Better control</a:t>
            </a:r>
            <a:r>
              <a:rPr b="0" lang="en" sz="1550" spc="-1" strike="noStrike">
                <a:solidFill>
                  <a:schemeClr val="dk2"/>
                </a:solidFill>
                <a:latin typeface="Roboto Mono Medium"/>
                <a:ea typeface="Roboto Mono Medium"/>
              </a:rPr>
              <a:t> over setting the value of the property correctly</a:t>
            </a: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a:p>
            <a:pPr marL="457200" indent="-326880">
              <a:lnSpc>
                <a:spcPct val="100000"/>
              </a:lnSpc>
              <a:buClr>
                <a:srgbClr val="595959"/>
              </a:buClr>
              <a:buFont typeface="Roboto Mono Medium"/>
              <a:buAutoNum type="arabicPeriod"/>
              <a:tabLst>
                <a:tab algn="l" pos="0"/>
              </a:tabLst>
            </a:pPr>
            <a:r>
              <a:rPr b="0" lang="en" sz="1550" spc="-1" strike="noStrike">
                <a:solidFill>
                  <a:schemeClr val="dk2"/>
                </a:solidFill>
                <a:latin typeface="Roboto Mono Medium"/>
                <a:ea typeface="Roboto Mono Medium"/>
              </a:rPr>
              <a:t>Achieve </a:t>
            </a:r>
            <a:r>
              <a:rPr b="0" lang="en" sz="1550" spc="-1" strike="noStrike">
                <a:solidFill>
                  <a:srgbClr val="7f6000"/>
                </a:solidFill>
                <a:latin typeface="Roboto Mono Medium"/>
                <a:ea typeface="Roboto Mono Medium"/>
              </a:rPr>
              <a:t>immutability</a:t>
            </a:r>
            <a:r>
              <a:rPr b="0" lang="en" sz="1550" spc="-1" strike="noStrike">
                <a:solidFill>
                  <a:schemeClr val="dk2"/>
                </a:solidFill>
                <a:latin typeface="Roboto Mono Medium"/>
                <a:ea typeface="Roboto Mono Medium"/>
              </a:rPr>
              <a:t> by declaring the fields as </a:t>
            </a:r>
            <a:r>
              <a:rPr b="0" lang="en" sz="1550" spc="-1" strike="noStrike">
                <a:solidFill>
                  <a:srgbClr val="4a86e8"/>
                </a:solidFill>
                <a:latin typeface="Roboto Mono Medium"/>
                <a:ea typeface="Roboto Mono Medium"/>
              </a:rPr>
              <a:t>private</a:t>
            </a:r>
            <a:r>
              <a:rPr b="0" lang="en" sz="1550" spc="-1" strike="noStrike">
                <a:solidFill>
                  <a:schemeClr val="dk2"/>
                </a:solidFill>
                <a:latin typeface="Roboto Mono Medium"/>
                <a:ea typeface="Roboto Mono Medium"/>
              </a:rPr>
              <a:t> and using </a:t>
            </a:r>
            <a:r>
              <a:rPr b="0" lang="en" sz="1550" spc="-1" strike="noStrike">
                <a:solidFill>
                  <a:srgbClr val="ff00ff"/>
                </a:solidFill>
                <a:latin typeface="Roboto Mono Medium"/>
                <a:ea typeface="Roboto Mono Medium"/>
              </a:rPr>
              <a:t>only getters</a:t>
            </a:r>
            <a:endParaRPr b="0" lang="en-IN" sz="1550" spc="-1" strike="noStrike">
              <a:solidFill>
                <a:srgbClr val="000000"/>
              </a:solidFill>
              <a:latin typeface="Arial"/>
            </a:endParaRPr>
          </a:p>
          <a:p>
            <a:pPr indent="0">
              <a:lnSpc>
                <a:spcPct val="100000"/>
              </a:lnSpc>
              <a:buNone/>
              <a:tabLst>
                <a:tab algn="l" pos="0"/>
              </a:tabLst>
            </a:pPr>
            <a:endParaRPr b="0" lang="en-IN" sz="1550" spc="-1" strike="noStrike">
              <a:solidFill>
                <a:srgbClr val="000000"/>
              </a:solidFill>
              <a:latin typeface="Arial"/>
            </a:endParaRPr>
          </a:p>
        </p:txBody>
      </p:sp>
      <p:sp>
        <p:nvSpPr>
          <p:cNvPr id="472"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Advantages Of </a:t>
            </a:r>
            <a:r>
              <a:rPr b="1" lang="en" sz="3000" spc="-1" strike="noStrike">
                <a:solidFill>
                  <a:srgbClr val="0000ff"/>
                </a:solidFill>
                <a:latin typeface="Concert One"/>
                <a:ea typeface="Concert One"/>
              </a:rPr>
              <a:t>Getter </a:t>
            </a:r>
            <a:r>
              <a:rPr b="1" lang="en" sz="3000" spc="-1" strike="noStrike">
                <a:solidFill>
                  <a:srgbClr val="38761d"/>
                </a:solidFill>
                <a:latin typeface="Concert One"/>
                <a:ea typeface="Concert One"/>
              </a:rPr>
              <a:t>and </a:t>
            </a:r>
            <a:r>
              <a:rPr b="1" lang="en" sz="3000" spc="-1" strike="noStrike">
                <a:solidFill>
                  <a:srgbClr val="0000ff"/>
                </a:solidFill>
                <a:latin typeface="Concert One"/>
                <a:ea typeface="Concert One"/>
              </a:rPr>
              <a:t>Setter</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92" dur="indefinite" restart="never" nodeType="tmRoot">
          <p:childTnLst>
            <p:seq>
              <p:cTn id="793" dur="indefinite" nodeType="mainSeq">
                <p:childTnLst>
                  <p:par>
                    <p:cTn id="794" fill="hold">
                      <p:stCondLst>
                        <p:cond delay="indefinite"/>
                      </p:stCondLst>
                      <p:childTnLst>
                        <p:par>
                          <p:cTn id="795" fill="hold">
                            <p:stCondLst>
                              <p:cond delay="0"/>
                            </p:stCondLst>
                            <p:childTnLst>
                              <p:par>
                                <p:cTn id="796" nodeType="clickEffect" fill="hold" presetClass="entr" presetID="10">
                                  <p:stCondLst>
                                    <p:cond delay="0"/>
                                  </p:stCondLst>
                                  <p:childTnLst>
                                    <p:set>
                                      <p:cBhvr>
                                        <p:cTn id="797" dur="1" fill="hold">
                                          <p:stCondLst>
                                            <p:cond delay="0"/>
                                          </p:stCondLst>
                                        </p:cTn>
                                        <p:tgtEl>
                                          <p:spTgt spid="471">
                                            <p:txEl>
                                              <p:pRg st="0" end="0"/>
                                            </p:txEl>
                                          </p:spTgt>
                                        </p:tgtEl>
                                        <p:attrNameLst>
                                          <p:attrName>style.visibility</p:attrName>
                                        </p:attrNameLst>
                                      </p:cBhvr>
                                      <p:to>
                                        <p:strVal val="visible"/>
                                      </p:to>
                                    </p:set>
                                    <p:animEffect filter="fade" transition="in">
                                      <p:cBhvr additive="repl">
                                        <p:cTn id="798" dur="1000"/>
                                        <p:tgtEl>
                                          <p:spTgt spid="471">
                                            <p:txEl>
                                              <p:pRg st="0" end="0"/>
                                            </p:txEl>
                                          </p:spTgt>
                                        </p:tgtEl>
                                      </p:cBhvr>
                                    </p:animEffect>
                                  </p:childTnLst>
                                </p:cTn>
                              </p:par>
                            </p:childTnLst>
                          </p:cTn>
                        </p:par>
                      </p:childTnLst>
                    </p:cTn>
                  </p:par>
                  <p:par>
                    <p:cTn id="799" fill="hold">
                      <p:stCondLst>
                        <p:cond delay="indefinite"/>
                      </p:stCondLst>
                      <p:childTnLst>
                        <p:par>
                          <p:cTn id="800" fill="hold">
                            <p:stCondLst>
                              <p:cond delay="0"/>
                            </p:stCondLst>
                            <p:childTnLst>
                              <p:par>
                                <p:cTn id="801" nodeType="clickEffect" fill="hold" presetClass="entr" presetID="10">
                                  <p:stCondLst>
                                    <p:cond delay="0"/>
                                  </p:stCondLst>
                                  <p:childTnLst>
                                    <p:set>
                                      <p:cBhvr>
                                        <p:cTn id="802" dur="1" fill="hold">
                                          <p:stCondLst>
                                            <p:cond delay="0"/>
                                          </p:stCondLst>
                                        </p:cTn>
                                        <p:tgtEl>
                                          <p:spTgt spid="471">
                                            <p:txEl>
                                              <p:pRg st="1" end="1"/>
                                            </p:txEl>
                                          </p:spTgt>
                                        </p:tgtEl>
                                        <p:attrNameLst>
                                          <p:attrName>style.visibility</p:attrName>
                                        </p:attrNameLst>
                                      </p:cBhvr>
                                      <p:to>
                                        <p:strVal val="visible"/>
                                      </p:to>
                                    </p:set>
                                    <p:animEffect filter="fade" transition="in">
                                      <p:cBhvr additive="repl">
                                        <p:cTn id="803" dur="1000"/>
                                        <p:tgtEl>
                                          <p:spTgt spid="471">
                                            <p:txEl>
                                              <p:pRg st="1" end="1"/>
                                            </p:txEl>
                                          </p:spTgt>
                                        </p:tgtEl>
                                      </p:cBhvr>
                                    </p:animEffect>
                                  </p:childTnLst>
                                </p:cTn>
                              </p:par>
                            </p:childTnLst>
                          </p:cTn>
                        </p:par>
                      </p:childTnLst>
                    </p:cTn>
                  </p:par>
                  <p:par>
                    <p:cTn id="804" fill="hold">
                      <p:stCondLst>
                        <p:cond delay="indefinite"/>
                      </p:stCondLst>
                      <p:childTnLst>
                        <p:par>
                          <p:cTn id="805" fill="hold">
                            <p:stCondLst>
                              <p:cond delay="0"/>
                            </p:stCondLst>
                            <p:childTnLst>
                              <p:par>
                                <p:cTn id="806" nodeType="clickEffect" fill="hold" presetClass="entr" presetID="10">
                                  <p:stCondLst>
                                    <p:cond delay="0"/>
                                  </p:stCondLst>
                                  <p:childTnLst>
                                    <p:set>
                                      <p:cBhvr>
                                        <p:cTn id="807" dur="1" fill="hold">
                                          <p:stCondLst>
                                            <p:cond delay="0"/>
                                          </p:stCondLst>
                                        </p:cTn>
                                        <p:tgtEl>
                                          <p:spTgt spid="471">
                                            <p:txEl>
                                              <p:pRg st="2" end="2"/>
                                            </p:txEl>
                                          </p:spTgt>
                                        </p:tgtEl>
                                        <p:attrNameLst>
                                          <p:attrName>style.visibility</p:attrName>
                                        </p:attrNameLst>
                                      </p:cBhvr>
                                      <p:to>
                                        <p:strVal val="visible"/>
                                      </p:to>
                                    </p:set>
                                    <p:animEffect filter="fade" transition="in">
                                      <p:cBhvr additive="repl">
                                        <p:cTn id="808" dur="1000"/>
                                        <p:tgtEl>
                                          <p:spTgt spid="471">
                                            <p:txEl>
                                              <p:pRg st="2" end="2"/>
                                            </p:txEl>
                                          </p:spTgt>
                                        </p:tgtEl>
                                      </p:cBhvr>
                                    </p:animEffec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0">
                                  <p:stCondLst>
                                    <p:cond delay="0"/>
                                  </p:stCondLst>
                                  <p:childTnLst>
                                    <p:set>
                                      <p:cBhvr>
                                        <p:cTn id="812" dur="1" fill="hold">
                                          <p:stCondLst>
                                            <p:cond delay="0"/>
                                          </p:stCondLst>
                                        </p:cTn>
                                        <p:tgtEl>
                                          <p:spTgt spid="471">
                                            <p:txEl>
                                              <p:pRg st="3" end="3"/>
                                            </p:txEl>
                                          </p:spTgt>
                                        </p:tgtEl>
                                        <p:attrNameLst>
                                          <p:attrName>style.visibility</p:attrName>
                                        </p:attrNameLst>
                                      </p:cBhvr>
                                      <p:to>
                                        <p:strVal val="visible"/>
                                      </p:to>
                                    </p:set>
                                    <p:animEffect filter="fade" transition="in">
                                      <p:cBhvr additive="repl">
                                        <p:cTn id="813" dur="1000"/>
                                        <p:tgtEl>
                                          <p:spTgt spid="471">
                                            <p:txEl>
                                              <p:pRg st="3" end="3"/>
                                            </p:txEl>
                                          </p:spTgt>
                                        </p:tgtEl>
                                      </p:cBhvr>
                                    </p:animEffec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0">
                                  <p:stCondLst>
                                    <p:cond delay="0"/>
                                  </p:stCondLst>
                                  <p:childTnLst>
                                    <p:set>
                                      <p:cBhvr>
                                        <p:cTn id="817" dur="1" fill="hold">
                                          <p:stCondLst>
                                            <p:cond delay="0"/>
                                          </p:stCondLst>
                                        </p:cTn>
                                        <p:tgtEl>
                                          <p:spTgt spid="471">
                                            <p:txEl>
                                              <p:pRg st="4" end="4"/>
                                            </p:txEl>
                                          </p:spTgt>
                                        </p:tgtEl>
                                        <p:attrNameLst>
                                          <p:attrName>style.visibility</p:attrName>
                                        </p:attrNameLst>
                                      </p:cBhvr>
                                      <p:to>
                                        <p:strVal val="visible"/>
                                      </p:to>
                                    </p:set>
                                    <p:animEffect filter="fade" transition="in">
                                      <p:cBhvr additive="repl">
                                        <p:cTn id="818" dur="1000"/>
                                        <p:tgtEl>
                                          <p:spTgt spid="471">
                                            <p:txEl>
                                              <p:pRg st="4" end="4"/>
                                            </p:txEl>
                                          </p:spTgt>
                                        </p:tgtEl>
                                      </p:cBhvr>
                                    </p:animEffec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0">
                                  <p:stCondLst>
                                    <p:cond delay="0"/>
                                  </p:stCondLst>
                                  <p:childTnLst>
                                    <p:set>
                                      <p:cBhvr>
                                        <p:cTn id="822" dur="1" fill="hold">
                                          <p:stCondLst>
                                            <p:cond delay="0"/>
                                          </p:stCondLst>
                                        </p:cTn>
                                        <p:tgtEl>
                                          <p:spTgt spid="471">
                                            <p:txEl>
                                              <p:pRg st="5" end="5"/>
                                            </p:txEl>
                                          </p:spTgt>
                                        </p:tgtEl>
                                        <p:attrNameLst>
                                          <p:attrName>style.visibility</p:attrName>
                                        </p:attrNameLst>
                                      </p:cBhvr>
                                      <p:to>
                                        <p:strVal val="visible"/>
                                      </p:to>
                                    </p:set>
                                    <p:animEffect filter="fade" transition="in">
                                      <p:cBhvr additive="repl">
                                        <p:cTn id="823" dur="1000"/>
                                        <p:tgtEl>
                                          <p:spTgt spid="471">
                                            <p:txEl>
                                              <p:pRg st="5" end="5"/>
                                            </p:txEl>
                                          </p:spTgt>
                                        </p:tgtEl>
                                      </p:cBhvr>
                                    </p:animEffect>
                                  </p:childTnLst>
                                </p:cTn>
                              </p:par>
                            </p:childTnLst>
                          </p:cTn>
                        </p:par>
                      </p:childTnLst>
                    </p:cTn>
                  </p:par>
                  <p:par>
                    <p:cTn id="824" fill="hold">
                      <p:stCondLst>
                        <p:cond delay="indefinite"/>
                      </p:stCondLst>
                      <p:childTnLst>
                        <p:par>
                          <p:cTn id="825" fill="hold">
                            <p:stCondLst>
                              <p:cond delay="0"/>
                            </p:stCondLst>
                            <p:childTnLst>
                              <p:par>
                                <p:cTn id="826" nodeType="clickEffect" fill="hold" presetClass="entr" presetID="10">
                                  <p:stCondLst>
                                    <p:cond delay="0"/>
                                  </p:stCondLst>
                                  <p:childTnLst>
                                    <p:set>
                                      <p:cBhvr>
                                        <p:cTn id="827" dur="1" fill="hold">
                                          <p:stCondLst>
                                            <p:cond delay="0"/>
                                          </p:stCondLst>
                                        </p:cTn>
                                        <p:tgtEl>
                                          <p:spTgt spid="471">
                                            <p:txEl>
                                              <p:pRg st="6" end="6"/>
                                            </p:txEl>
                                          </p:spTgt>
                                        </p:tgtEl>
                                        <p:attrNameLst>
                                          <p:attrName>style.visibility</p:attrName>
                                        </p:attrNameLst>
                                      </p:cBhvr>
                                      <p:to>
                                        <p:strVal val="visible"/>
                                      </p:to>
                                    </p:set>
                                    <p:animEffect filter="fade" transition="in">
                                      <p:cBhvr additive="repl">
                                        <p:cTn id="828" dur="1000"/>
                                        <p:tgtEl>
                                          <p:spTgt spid="471">
                                            <p:txEl>
                                              <p:pRg st="6" end="6"/>
                                            </p:txEl>
                                          </p:spTgt>
                                        </p:tgtEl>
                                      </p:cBhvr>
                                    </p:animEffect>
                                  </p:childTnLst>
                                </p:cTn>
                              </p:par>
                            </p:childTnLst>
                          </p:cTn>
                        </p:par>
                      </p:childTnLst>
                    </p:cTn>
                  </p:par>
                  <p:par>
                    <p:cTn id="829" fill="hold">
                      <p:stCondLst>
                        <p:cond delay="indefinite"/>
                      </p:stCondLst>
                      <p:childTnLst>
                        <p:par>
                          <p:cTn id="830" fill="hold">
                            <p:stCondLst>
                              <p:cond delay="0"/>
                            </p:stCondLst>
                            <p:childTnLst>
                              <p:par>
                                <p:cTn id="831" nodeType="clickEffect" fill="hold" presetClass="entr" presetID="10">
                                  <p:stCondLst>
                                    <p:cond delay="0"/>
                                  </p:stCondLst>
                                  <p:childTnLst>
                                    <p:set>
                                      <p:cBhvr>
                                        <p:cTn id="832" dur="1" fill="hold">
                                          <p:stCondLst>
                                            <p:cond delay="0"/>
                                          </p:stCondLst>
                                        </p:cTn>
                                        <p:tgtEl>
                                          <p:spTgt spid="471">
                                            <p:txEl>
                                              <p:pRg st="7" end="7"/>
                                            </p:txEl>
                                          </p:spTgt>
                                        </p:tgtEl>
                                        <p:attrNameLst>
                                          <p:attrName>style.visibility</p:attrName>
                                        </p:attrNameLst>
                                      </p:cBhvr>
                                      <p:to>
                                        <p:strVal val="visible"/>
                                      </p:to>
                                    </p:set>
                                    <p:animEffect filter="fade" transition="in">
                                      <p:cBhvr additive="repl">
                                        <p:cTn id="833" dur="1000"/>
                                        <p:tgtEl>
                                          <p:spTgt spid="471">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474"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Part-7</a:t>
            </a:r>
            <a:endParaRPr b="0" lang="en-IN" sz="4800" spc="-1" strike="noStrike">
              <a:solidFill>
                <a:srgbClr val="000000"/>
              </a:solidFill>
              <a:latin typeface="Arial"/>
            </a:endParaRPr>
          </a:p>
        </p:txBody>
      </p:sp>
      <p:pic>
        <p:nvPicPr>
          <p:cNvPr id="475" name="Google Shape;753;p98" descr=""/>
          <p:cNvPicPr/>
          <p:nvPr/>
        </p:nvPicPr>
        <p:blipFill>
          <a:blip r:embed="rId1">
            <a:alphaModFix amt="56000"/>
          </a:blip>
          <a:stretch/>
        </p:blipFill>
        <p:spPr>
          <a:xfrm rot="10800000">
            <a:off x="2800080" y="3751920"/>
            <a:ext cx="3543840" cy="216000"/>
          </a:xfrm>
          <a:prstGeom prst="rect">
            <a:avLst/>
          </a:prstGeom>
          <a:ln w="0">
            <a:noFill/>
          </a:ln>
        </p:spPr>
      </p:pic>
      <p:pic>
        <p:nvPicPr>
          <p:cNvPr id="476" name="Google Shape;754;p98" descr=""/>
          <p:cNvPicPr/>
          <p:nvPr/>
        </p:nvPicPr>
        <p:blipFill>
          <a:blip r:embed="rId2"/>
          <a:srcRect l="0" t="16974" r="8891" b="21017"/>
          <a:stretch/>
        </p:blipFill>
        <p:spPr>
          <a:xfrm rot="10800000">
            <a:off x="834120" y="1225440"/>
            <a:ext cx="2036520" cy="810000"/>
          </a:xfrm>
          <a:prstGeom prst="rect">
            <a:avLst/>
          </a:prstGeom>
          <a:ln w="0">
            <a:noFill/>
          </a:ln>
        </p:spPr>
      </p:pic>
      <p:pic>
        <p:nvPicPr>
          <p:cNvPr id="477" name="Google Shape;755;p98" descr=""/>
          <p:cNvPicPr/>
          <p:nvPr/>
        </p:nvPicPr>
        <p:blipFill>
          <a:blip r:embed="rId3"/>
          <a:srcRect l="0" t="16731" r="8891" b="18303"/>
          <a:stretch/>
        </p:blipFill>
        <p:spPr>
          <a:xfrm rot="10800000">
            <a:off x="834120" y="1738440"/>
            <a:ext cx="2036520" cy="845640"/>
          </a:xfrm>
          <a:prstGeom prst="rect">
            <a:avLst/>
          </a:prstGeom>
          <a:ln w="0">
            <a:noFill/>
          </a:ln>
        </p:spPr>
      </p:pic>
      <p:sp>
        <p:nvSpPr>
          <p:cNvPr id="478"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- 7</a:t>
            </a:r>
            <a:endParaRPr b="0" lang="en-IN" sz="1400" spc="-1" strike="noStrike">
              <a:solidFill>
                <a:srgbClr val="ffffff"/>
              </a:solidFill>
              <a:latin typeface="Arial"/>
            </a:endParaRPr>
          </a:p>
        </p:txBody>
      </p:sp>
      <p:sp>
        <p:nvSpPr>
          <p:cNvPr id="479"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Method Overloading</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p:nvPr>
        </p:nvSpPr>
        <p:spPr>
          <a:xfrm>
            <a:off x="1338480" y="1164960"/>
            <a:ext cx="7101720" cy="3593880"/>
          </a:xfrm>
          <a:prstGeom prst="rect">
            <a:avLst/>
          </a:prstGeom>
          <a:noFill/>
          <a:ln w="0">
            <a:noFill/>
          </a:ln>
        </p:spPr>
        <p:txBody>
          <a:bodyPr lIns="91440" rIns="91440" tIns="91440" bIns="91440" anchor="ctr">
            <a:noAutofit/>
          </a:bodyPr>
          <a:p>
            <a:pPr marL="457200" indent="-311040">
              <a:lnSpc>
                <a:spcPct val="100000"/>
              </a:lnSpc>
              <a:buClr>
                <a:srgbClr val="595959"/>
              </a:buClr>
              <a:buFont typeface="Roboto Mono Medium"/>
              <a:buAutoNum type="arabicPeriod"/>
            </a:pPr>
            <a:r>
              <a:rPr b="0" lang="en" sz="1600" spc="-1" strike="noStrike">
                <a:solidFill>
                  <a:srgbClr val="ff00ff"/>
                </a:solidFill>
                <a:latin typeface="Roboto Mono Medium"/>
                <a:ea typeface="Roboto Mono Medium"/>
              </a:rPr>
              <a:t>Overloading </a:t>
            </a:r>
            <a:r>
              <a:rPr b="0" lang="en" sz="1600" spc="-1" strike="noStrike">
                <a:solidFill>
                  <a:srgbClr val="202124"/>
                </a:solidFill>
                <a:latin typeface="Roboto Mono Medium"/>
                <a:ea typeface="Roboto Mono Medium"/>
              </a:rPr>
              <a:t>is a </a:t>
            </a:r>
            <a:r>
              <a:rPr b="0" lang="en" sz="1600" spc="-1" strike="noStrike">
                <a:solidFill>
                  <a:srgbClr val="9900ff"/>
                </a:solidFill>
                <a:latin typeface="Roboto Mono Medium"/>
                <a:ea typeface="Roboto Mono Medium"/>
              </a:rPr>
              <a:t>concept of OOPS</a:t>
            </a:r>
            <a:r>
              <a:rPr b="0" lang="en" sz="1600" spc="-1" strike="noStrike">
                <a:solidFill>
                  <a:srgbClr val="202124"/>
                </a:solidFill>
                <a:latin typeface="Roboto Mono Medium"/>
                <a:ea typeface="Roboto Mono Medium"/>
              </a:rPr>
              <a:t> in which we can create </a:t>
            </a:r>
            <a:r>
              <a:rPr b="0" lang="en" sz="1600" spc="-1" strike="noStrike">
                <a:solidFill>
                  <a:srgbClr val="ff0000"/>
                </a:solidFill>
                <a:latin typeface="Roboto Mono Medium"/>
                <a:ea typeface="Roboto Mono Medium"/>
              </a:rPr>
              <a:t>multiple versions</a:t>
            </a:r>
            <a:r>
              <a:rPr b="0" lang="en" sz="1600" spc="-1" strike="noStrike">
                <a:solidFill>
                  <a:srgbClr val="202124"/>
                </a:solidFill>
                <a:latin typeface="Roboto Mono Medium"/>
                <a:ea typeface="Roboto Mono Medium"/>
              </a:rPr>
              <a:t> of the </a:t>
            </a:r>
            <a:r>
              <a:rPr b="0" lang="en" sz="1600" spc="-1" strike="noStrike">
                <a:solidFill>
                  <a:srgbClr val="990000"/>
                </a:solidFill>
                <a:latin typeface="Roboto Mono Medium"/>
                <a:ea typeface="Roboto Mono Medium"/>
              </a:rPr>
              <a:t>same entity</a:t>
            </a:r>
            <a:r>
              <a:rPr b="0" lang="en" sz="1600" spc="-1" strike="noStrike">
                <a:solidFill>
                  <a:srgbClr val="202124"/>
                </a:solidFill>
                <a:latin typeface="Roboto Mono Medium"/>
                <a:ea typeface="Roboto Mono Medium"/>
              </a:rPr>
              <a:t> in the same </a:t>
            </a:r>
            <a:r>
              <a:rPr b="0" lang="en" sz="1600" spc="-1" strike="noStrike">
                <a:solidFill>
                  <a:srgbClr val="ff0000"/>
                </a:solidFill>
                <a:latin typeface="Roboto Mono Medium"/>
                <a:ea typeface="Roboto Mono Medium"/>
              </a:rPr>
              <a:t>scope</a:t>
            </a:r>
            <a:r>
              <a:rPr b="0" lang="en" sz="1600" spc="-1" strike="noStrike">
                <a:solidFill>
                  <a:srgbClr val="202124"/>
                </a:solidFill>
                <a:latin typeface="Roboto Mono Medium"/>
                <a:ea typeface="Roboto Mono Medium"/>
              </a:rPr>
              <a:t>.</a:t>
            </a:r>
            <a:endParaRPr b="0" lang="en-IN" sz="1600" spc="-1" strike="noStrike">
              <a:solidFill>
                <a:srgbClr val="000000"/>
              </a:solidFill>
              <a:latin typeface="Arial"/>
            </a:endParaRPr>
          </a:p>
          <a:p>
            <a:pPr marL="457200" indent="0">
              <a:lnSpc>
                <a:spcPct val="100000"/>
              </a:lnSpc>
              <a:buNone/>
              <a:tabLst>
                <a:tab algn="l" pos="0"/>
              </a:tabLst>
            </a:pPr>
            <a:endParaRPr b="0" lang="en-IN" sz="1600" spc="-1" strike="noStrike">
              <a:solidFill>
                <a:srgbClr val="000000"/>
              </a:solidFill>
              <a:latin typeface="Arial"/>
            </a:endParaRPr>
          </a:p>
          <a:p>
            <a:pPr marL="457200" indent="-311040">
              <a:lnSpc>
                <a:spcPct val="100000"/>
              </a:lnSpc>
              <a:buClr>
                <a:srgbClr val="595959"/>
              </a:buClr>
              <a:buFont typeface="Roboto Mono Medium"/>
              <a:buAutoNum type="arabicPeriod"/>
              <a:tabLst>
                <a:tab algn="l" pos="0"/>
              </a:tabLst>
            </a:pPr>
            <a:r>
              <a:rPr b="0" lang="en" sz="1700" spc="-1" strike="noStrike">
                <a:solidFill>
                  <a:srgbClr val="333333"/>
                </a:solidFill>
                <a:latin typeface="Roboto Mono Medium"/>
                <a:ea typeface="Roboto Mono Medium"/>
              </a:rPr>
              <a:t>So , if a </a:t>
            </a:r>
            <a:r>
              <a:rPr b="0" lang="en" sz="1700" spc="-1" strike="noStrike" u="sng">
                <a:solidFill>
                  <a:srgbClr val="008000"/>
                </a:solidFill>
                <a:uFillTx/>
                <a:latin typeface="Roboto Mono Medium"/>
                <a:ea typeface="Roboto Mono Medium"/>
                <a:hlinkClick r:id="rId1"/>
              </a:rPr>
              <a:t>class</a:t>
            </a:r>
            <a:r>
              <a:rPr b="0" lang="en" sz="1700" spc="-1" strike="noStrike">
                <a:solidFill>
                  <a:srgbClr val="333333"/>
                </a:solidFill>
                <a:latin typeface="Roboto Mono Medium"/>
                <a:ea typeface="Roboto Mono Medium"/>
              </a:rPr>
              <a:t> has </a:t>
            </a:r>
            <a:r>
              <a:rPr b="0" lang="en" sz="1700" spc="-1" strike="noStrike">
                <a:solidFill>
                  <a:srgbClr val="cc0000"/>
                </a:solidFill>
                <a:latin typeface="Roboto Mono Medium"/>
                <a:ea typeface="Roboto Mono Medium"/>
              </a:rPr>
              <a:t>multiple methods</a:t>
            </a:r>
            <a:r>
              <a:rPr b="0" lang="en" sz="1700" spc="-1" strike="noStrike">
                <a:solidFill>
                  <a:srgbClr val="333333"/>
                </a:solidFill>
                <a:latin typeface="Roboto Mono Medium"/>
                <a:ea typeface="Roboto Mono Medium"/>
              </a:rPr>
              <a:t> having </a:t>
            </a:r>
            <a:r>
              <a:rPr b="0" lang="en" sz="1700" spc="-1" strike="noStrike">
                <a:solidFill>
                  <a:srgbClr val="00c3b1"/>
                </a:solidFill>
                <a:latin typeface="Roboto Mono Medium"/>
                <a:ea typeface="Roboto Mono Medium"/>
              </a:rPr>
              <a:t>same </a:t>
            </a:r>
            <a:r>
              <a:rPr b="0" lang="en" sz="1700" spc="-1" strike="noStrike">
                <a:solidFill>
                  <a:srgbClr val="333333"/>
                </a:solidFill>
                <a:latin typeface="Roboto Mono Medium"/>
                <a:ea typeface="Roboto Mono Medium"/>
              </a:rPr>
              <a:t>name but </a:t>
            </a:r>
            <a:r>
              <a:rPr b="0" lang="en" sz="1700" spc="-1" strike="noStrike">
                <a:solidFill>
                  <a:srgbClr val="0000ff"/>
                </a:solidFill>
                <a:latin typeface="Roboto Mono Medium"/>
                <a:ea typeface="Roboto Mono Medium"/>
              </a:rPr>
              <a:t>different parameters</a:t>
            </a:r>
            <a:r>
              <a:rPr b="0" lang="en" sz="1700" spc="-1" strike="noStrike">
                <a:solidFill>
                  <a:srgbClr val="333333"/>
                </a:solidFill>
                <a:latin typeface="Roboto Mono Medium"/>
                <a:ea typeface="Roboto Mono Medium"/>
              </a:rPr>
              <a:t>, it is known as </a:t>
            </a:r>
            <a:r>
              <a:rPr b="0" lang="en" sz="1700" spc="-1" strike="noStrike">
                <a:solidFill>
                  <a:srgbClr val="990000"/>
                </a:solidFill>
                <a:latin typeface="Roboto Mono Medium"/>
                <a:ea typeface="Roboto Mono Medium"/>
              </a:rPr>
              <a:t>Method Overloading</a:t>
            </a:r>
            <a:r>
              <a:rPr b="0" lang="en" sz="1700" spc="-1" strike="noStrike">
                <a:solidFill>
                  <a:srgbClr val="333333"/>
                </a:solidFill>
                <a:latin typeface="Roboto Mono Medium"/>
                <a:ea typeface="Roboto Mono Medium"/>
              </a:rPr>
              <a:t>.</a:t>
            </a:r>
            <a:endParaRPr b="0" lang="en-IN" sz="1700" spc="-1" strike="noStrike">
              <a:solidFill>
                <a:srgbClr val="000000"/>
              </a:solidFill>
              <a:latin typeface="Arial"/>
            </a:endParaRPr>
          </a:p>
          <a:p>
            <a:pPr indent="0">
              <a:lnSpc>
                <a:spcPct val="100000"/>
              </a:lnSpc>
              <a:buNone/>
              <a:tabLst>
                <a:tab algn="l" pos="0"/>
              </a:tabLst>
            </a:pPr>
            <a:endParaRPr b="0" lang="en-IN" sz="1600" spc="-1" strike="noStrike">
              <a:solidFill>
                <a:srgbClr val="000000"/>
              </a:solidFill>
              <a:latin typeface="Arial"/>
            </a:endParaRPr>
          </a:p>
        </p:txBody>
      </p:sp>
      <p:sp>
        <p:nvSpPr>
          <p:cNvPr id="481"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a:t>
            </a:r>
            <a:r>
              <a:rPr b="1" lang="en" sz="2600" spc="-1" strike="noStrike">
                <a:solidFill>
                  <a:srgbClr val="274e13"/>
                </a:solidFill>
                <a:latin typeface="Concert One"/>
                <a:ea typeface="Concert One"/>
              </a:rPr>
              <a:t>I</a:t>
            </a:r>
            <a:r>
              <a:rPr b="1" lang="en" sz="3000" spc="-1" strike="noStrike">
                <a:solidFill>
                  <a:srgbClr val="274e13"/>
                </a:solidFill>
                <a:latin typeface="Concert One"/>
                <a:ea typeface="Concert One"/>
              </a:rPr>
              <a:t>s </a:t>
            </a:r>
            <a:r>
              <a:rPr b="1" lang="en" sz="3000" spc="-1" strike="noStrike">
                <a:solidFill>
                  <a:srgbClr val="990000"/>
                </a:solidFill>
                <a:latin typeface="Concert One"/>
                <a:ea typeface="Concert One"/>
              </a:rPr>
              <a:t>Method Overloading</a:t>
            </a:r>
            <a:r>
              <a:rPr b="1" lang="en" sz="3000" spc="-1" strike="noStrike">
                <a:solidFill>
                  <a:srgbClr val="ff00ff"/>
                </a:solidFill>
                <a:latin typeface="Concert One"/>
                <a:ea typeface="Concert One"/>
              </a:rPr>
              <a:t> </a:t>
            </a:r>
            <a:r>
              <a:rPr b="1" lang="en" sz="3000" spc="-1" strike="noStrike">
                <a:solidFill>
                  <a:srgbClr val="ff0000"/>
                </a:solidFill>
                <a:latin typeface="Concert One"/>
                <a:ea typeface="Concert One"/>
              </a:rPr>
              <a:t>?</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34" dur="indefinite" restart="never" nodeType="tmRoot">
          <p:childTnLst>
            <p:seq>
              <p:cTn id="835" dur="indefinite" nodeType="mainSeq">
                <p:childTnLst>
                  <p:par>
                    <p:cTn id="836" fill="hold">
                      <p:stCondLst>
                        <p:cond delay="indefinite"/>
                      </p:stCondLst>
                      <p:childTnLst>
                        <p:par>
                          <p:cTn id="837" fill="hold">
                            <p:stCondLst>
                              <p:cond delay="0"/>
                            </p:stCondLst>
                            <p:childTnLst>
                              <p:par>
                                <p:cTn id="838" nodeType="clickEffect" fill="hold" presetClass="entr" presetID="10">
                                  <p:stCondLst>
                                    <p:cond delay="0"/>
                                  </p:stCondLst>
                                  <p:childTnLst>
                                    <p:set>
                                      <p:cBhvr>
                                        <p:cTn id="839" dur="1" fill="hold">
                                          <p:stCondLst>
                                            <p:cond delay="0"/>
                                          </p:stCondLst>
                                        </p:cTn>
                                        <p:tgtEl>
                                          <p:spTgt spid="480">
                                            <p:txEl>
                                              <p:pRg st="0" end="0"/>
                                            </p:txEl>
                                          </p:spTgt>
                                        </p:tgtEl>
                                        <p:attrNameLst>
                                          <p:attrName>style.visibility</p:attrName>
                                        </p:attrNameLst>
                                      </p:cBhvr>
                                      <p:to>
                                        <p:strVal val="visible"/>
                                      </p:to>
                                    </p:set>
                                    <p:animEffect filter="fade" transition="in">
                                      <p:cBhvr additive="repl">
                                        <p:cTn id="840" dur="1000"/>
                                        <p:tgtEl>
                                          <p:spTgt spid="480">
                                            <p:txEl>
                                              <p:pRg st="0" end="0"/>
                                            </p:txEl>
                                          </p:spTgt>
                                        </p:tgtEl>
                                      </p:cBhvr>
                                    </p:animEffect>
                                  </p:childTnLst>
                                </p:cTn>
                              </p:par>
                            </p:childTnLst>
                          </p:cTn>
                        </p:par>
                      </p:childTnLst>
                    </p:cTn>
                  </p:par>
                  <p:par>
                    <p:cTn id="841" fill="hold">
                      <p:stCondLst>
                        <p:cond delay="indefinite"/>
                      </p:stCondLst>
                      <p:childTnLst>
                        <p:par>
                          <p:cTn id="842" fill="hold">
                            <p:stCondLst>
                              <p:cond delay="0"/>
                            </p:stCondLst>
                            <p:childTnLst>
                              <p:par>
                                <p:cTn id="843" nodeType="clickEffect" fill="hold" presetClass="entr" presetID="10">
                                  <p:stCondLst>
                                    <p:cond delay="0"/>
                                  </p:stCondLst>
                                  <p:childTnLst>
                                    <p:set>
                                      <p:cBhvr>
                                        <p:cTn id="844" dur="1" fill="hold">
                                          <p:stCondLst>
                                            <p:cond delay="0"/>
                                          </p:stCondLst>
                                        </p:cTn>
                                        <p:tgtEl>
                                          <p:spTgt spid="480">
                                            <p:txEl>
                                              <p:pRg st="1" end="1"/>
                                            </p:txEl>
                                          </p:spTgt>
                                        </p:tgtEl>
                                        <p:attrNameLst>
                                          <p:attrName>style.visibility</p:attrName>
                                        </p:attrNameLst>
                                      </p:cBhvr>
                                      <p:to>
                                        <p:strVal val="visible"/>
                                      </p:to>
                                    </p:set>
                                    <p:animEffect filter="fade" transition="in">
                                      <p:cBhvr additive="repl">
                                        <p:cTn id="845" dur="1000"/>
                                        <p:tgtEl>
                                          <p:spTgt spid="480">
                                            <p:txEl>
                                              <p:pRg st="1" end="1"/>
                                            </p:txEl>
                                          </p:spTgt>
                                        </p:tgtEl>
                                      </p:cBhvr>
                                    </p:animEffect>
                                  </p:childTnLst>
                                </p:cTn>
                              </p:par>
                            </p:childTnLst>
                          </p:cTn>
                        </p:par>
                      </p:childTnLst>
                    </p:cTn>
                  </p:par>
                  <p:par>
                    <p:cTn id="846" fill="hold">
                      <p:stCondLst>
                        <p:cond delay="indefinite"/>
                      </p:stCondLst>
                      <p:childTnLst>
                        <p:par>
                          <p:cTn id="847" fill="hold">
                            <p:stCondLst>
                              <p:cond delay="0"/>
                            </p:stCondLst>
                            <p:childTnLst>
                              <p:par>
                                <p:cTn id="848" nodeType="clickEffect" fill="hold" presetClass="entr" presetID="10">
                                  <p:stCondLst>
                                    <p:cond delay="0"/>
                                  </p:stCondLst>
                                  <p:childTnLst>
                                    <p:set>
                                      <p:cBhvr>
                                        <p:cTn id="849" dur="1" fill="hold">
                                          <p:stCondLst>
                                            <p:cond delay="0"/>
                                          </p:stCondLst>
                                        </p:cTn>
                                        <p:tgtEl>
                                          <p:spTgt spid="480">
                                            <p:txEl>
                                              <p:pRg st="2" end="2"/>
                                            </p:txEl>
                                          </p:spTgt>
                                        </p:tgtEl>
                                        <p:attrNameLst>
                                          <p:attrName>style.visibility</p:attrName>
                                        </p:attrNameLst>
                                      </p:cBhvr>
                                      <p:to>
                                        <p:strVal val="visible"/>
                                      </p:to>
                                    </p:set>
                                    <p:animEffect filter="fade" transition="in">
                                      <p:cBhvr additive="repl">
                                        <p:cTn id="850" dur="1000"/>
                                        <p:tgtEl>
                                          <p:spTgt spid="480">
                                            <p:txEl>
                                              <p:pRg st="2" end="2"/>
                                            </p:txEl>
                                          </p:spTgt>
                                        </p:tgtEl>
                                      </p:cBhvr>
                                    </p:animEffec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0">
                                  <p:stCondLst>
                                    <p:cond delay="0"/>
                                  </p:stCondLst>
                                  <p:childTnLst>
                                    <p:set>
                                      <p:cBhvr>
                                        <p:cTn id="854" dur="1" fill="hold">
                                          <p:stCondLst>
                                            <p:cond delay="0"/>
                                          </p:stCondLst>
                                        </p:cTn>
                                        <p:tgtEl>
                                          <p:spTgt spid="480">
                                            <p:txEl>
                                              <p:pRg st="3" end="3"/>
                                            </p:txEl>
                                          </p:spTgt>
                                        </p:tgtEl>
                                        <p:attrNameLst>
                                          <p:attrName>style.visibility</p:attrName>
                                        </p:attrNameLst>
                                      </p:cBhvr>
                                      <p:to>
                                        <p:strVal val="visible"/>
                                      </p:to>
                                    </p:set>
                                    <p:animEffect filter="fade" transition="in">
                                      <p:cBhvr additive="repl">
                                        <p:cTn id="855" dur="1000"/>
                                        <p:tgtEl>
                                          <p:spTgt spid="480">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p:nvPr>
        </p:nvSpPr>
        <p:spPr>
          <a:xfrm>
            <a:off x="1338480" y="1034640"/>
            <a:ext cx="7238880" cy="3534120"/>
          </a:xfrm>
          <a:prstGeom prst="rect">
            <a:avLst/>
          </a:prstGeom>
          <a:noFill/>
          <a:ln w="0">
            <a:noFill/>
          </a:ln>
        </p:spPr>
        <p:txBody>
          <a:bodyPr lIns="91440" rIns="91440" tIns="91440" bIns="91440" anchor="t">
            <a:noAutofit/>
          </a:bodyPr>
          <a:p>
            <a:pPr indent="0">
              <a:lnSpc>
                <a:spcPct val="150000"/>
              </a:lnSpc>
              <a:buNone/>
              <a:tabLst>
                <a:tab algn="l" pos="0"/>
              </a:tabLst>
            </a:pPr>
            <a:endParaRPr b="0" lang="en-IN" sz="1700" spc="-1" strike="noStrike">
              <a:solidFill>
                <a:srgbClr val="000000"/>
              </a:solidFill>
              <a:latin typeface="Arial"/>
            </a:endParaRPr>
          </a:p>
          <a:p>
            <a:pPr marL="457200" indent="-336600">
              <a:lnSpc>
                <a:spcPct val="115000"/>
              </a:lnSpc>
              <a:buClr>
                <a:srgbClr val="444444"/>
              </a:buClr>
              <a:buFont typeface="Roboto Mono Medium"/>
              <a:buAutoNum type="arabicPeriod"/>
              <a:tabLst>
                <a:tab algn="l" pos="0"/>
              </a:tabLst>
            </a:pPr>
            <a:r>
              <a:rPr b="0" lang="en" sz="1700" spc="-1" strike="noStrike">
                <a:solidFill>
                  <a:srgbClr val="0000ff"/>
                </a:solidFill>
                <a:latin typeface="Roboto Mono Medium"/>
                <a:ea typeface="Roboto Mono Medium"/>
              </a:rPr>
              <a:t>Method </a:t>
            </a:r>
            <a:r>
              <a:rPr b="0" lang="en" sz="1700" spc="-1" strike="noStrike">
                <a:solidFill>
                  <a:srgbClr val="ff00ff"/>
                </a:solidFill>
                <a:latin typeface="Roboto Mono Medium"/>
                <a:ea typeface="Roboto Mono Medium"/>
              </a:rPr>
              <a:t>overloading </a:t>
            </a:r>
            <a:r>
              <a:rPr b="0" lang="en" sz="1700" spc="-1" strike="noStrike">
                <a:solidFill>
                  <a:srgbClr val="444444"/>
                </a:solidFill>
                <a:latin typeface="Roboto Mono Medium"/>
                <a:ea typeface="Roboto Mono Medium"/>
              </a:rPr>
              <a:t>minimises </a:t>
            </a:r>
            <a:r>
              <a:rPr b="0" lang="en" sz="1700" spc="-1" strike="noStrike">
                <a:solidFill>
                  <a:srgbClr val="cc0000"/>
                </a:solidFill>
                <a:latin typeface="Roboto Mono Medium"/>
                <a:ea typeface="Roboto Mono Medium"/>
              </a:rPr>
              <a:t>the complexity </a:t>
            </a:r>
            <a:r>
              <a:rPr b="0" lang="en" sz="1700" spc="-1" strike="noStrike">
                <a:solidFill>
                  <a:srgbClr val="444444"/>
                </a:solidFill>
                <a:latin typeface="Roboto Mono Medium"/>
                <a:ea typeface="Roboto Mono Medium"/>
              </a:rPr>
              <a:t>of the code.</a:t>
            </a:r>
            <a:endParaRPr b="0" lang="en-IN" sz="1700" spc="-1" strike="noStrike">
              <a:solidFill>
                <a:srgbClr val="000000"/>
              </a:solidFill>
              <a:latin typeface="Arial"/>
            </a:endParaRPr>
          </a:p>
          <a:p>
            <a:pPr indent="0">
              <a:lnSpc>
                <a:spcPct val="150000"/>
              </a:lnSpc>
              <a:spcBef>
                <a:spcPts val="3399"/>
              </a:spcBef>
              <a:buNone/>
              <a:tabLst>
                <a:tab algn="l" pos="0"/>
              </a:tabLst>
            </a:pPr>
            <a:endParaRPr b="0" lang="en-IN" sz="1700" spc="-1" strike="noStrike">
              <a:solidFill>
                <a:srgbClr val="000000"/>
              </a:solidFill>
              <a:latin typeface="Arial"/>
            </a:endParaRPr>
          </a:p>
          <a:p>
            <a:pPr marL="457200" indent="-336600">
              <a:lnSpc>
                <a:spcPct val="150000"/>
              </a:lnSpc>
              <a:buClr>
                <a:srgbClr val="444444"/>
              </a:buClr>
              <a:buFont typeface="Roboto Mono Medium"/>
              <a:buAutoNum type="arabicPeriod"/>
              <a:tabLst>
                <a:tab algn="l" pos="0"/>
              </a:tabLst>
            </a:pPr>
            <a:r>
              <a:rPr b="0" lang="en" sz="1700" spc="-1" strike="noStrike">
                <a:solidFill>
                  <a:srgbClr val="444444"/>
                </a:solidFill>
                <a:latin typeface="Roboto Mono Medium"/>
                <a:ea typeface="Roboto Mono Medium"/>
              </a:rPr>
              <a:t>It increases</a:t>
            </a:r>
            <a:r>
              <a:rPr b="0" lang="en" sz="1700" spc="-1" strike="noStrike">
                <a:solidFill>
                  <a:srgbClr val="38761d"/>
                </a:solidFill>
                <a:latin typeface="Roboto Mono Medium"/>
                <a:ea typeface="Roboto Mono Medium"/>
              </a:rPr>
              <a:t> the readability</a:t>
            </a:r>
            <a:r>
              <a:rPr b="0" lang="en" sz="1700" spc="-1" strike="noStrike">
                <a:solidFill>
                  <a:srgbClr val="741b47"/>
                </a:solidFill>
                <a:latin typeface="Roboto Mono Medium"/>
                <a:ea typeface="Roboto Mono Medium"/>
              </a:rPr>
              <a:t> </a:t>
            </a:r>
            <a:r>
              <a:rPr b="0" lang="en" sz="1700" spc="-1" strike="noStrike">
                <a:solidFill>
                  <a:srgbClr val="444444"/>
                </a:solidFill>
                <a:latin typeface="Roboto Mono Medium"/>
                <a:ea typeface="Roboto Mono Medium"/>
              </a:rPr>
              <a:t>of </a:t>
            </a:r>
            <a:r>
              <a:rPr b="0" lang="en" sz="1700" spc="-1" strike="noStrike">
                <a:solidFill>
                  <a:srgbClr val="38761d"/>
                </a:solidFill>
                <a:latin typeface="Roboto Mono Medium"/>
                <a:ea typeface="Roboto Mono Medium"/>
              </a:rPr>
              <a:t>the program.</a:t>
            </a:r>
            <a:endParaRPr b="0" lang="en-IN" sz="1700" spc="-1" strike="noStrike">
              <a:solidFill>
                <a:srgbClr val="000000"/>
              </a:solidFill>
              <a:latin typeface="Arial"/>
            </a:endParaRPr>
          </a:p>
        </p:txBody>
      </p:sp>
      <p:sp>
        <p:nvSpPr>
          <p:cNvPr id="483" name="PlaceHolder 2"/>
          <p:cNvSpPr>
            <a:spLocks noGrp="1"/>
          </p:cNvSpPr>
          <p:nvPr>
            <p:ph type="title"/>
          </p:nvPr>
        </p:nvSpPr>
        <p:spPr>
          <a:xfrm>
            <a:off x="1349280" y="478800"/>
            <a:ext cx="6292440" cy="555480"/>
          </a:xfrm>
          <a:prstGeom prst="rect">
            <a:avLst/>
          </a:prstGeom>
          <a:noFill/>
          <a:ln w="0">
            <a:noFill/>
          </a:ln>
        </p:spPr>
        <p:txBody>
          <a:bodyPr lIns="91440" rIns="91440" tIns="91440" bIns="91440" anchor="t">
            <a:noAutofit/>
          </a:bodyPr>
          <a:p>
            <a:pPr indent="0">
              <a:lnSpc>
                <a:spcPct val="140000"/>
              </a:lnSpc>
              <a:spcAft>
                <a:spcPts val="1500"/>
              </a:spcAft>
              <a:buNone/>
              <a:tabLst>
                <a:tab algn="l" pos="0"/>
              </a:tabLst>
            </a:pPr>
            <a:r>
              <a:rPr b="1" lang="en" sz="2500" spc="-1" strike="noStrike">
                <a:solidFill>
                  <a:srgbClr val="00c3b1"/>
                </a:solidFill>
                <a:latin typeface="Concert One"/>
                <a:ea typeface="Concert One"/>
              </a:rPr>
              <a:t>Benefits</a:t>
            </a:r>
            <a:r>
              <a:rPr b="1" lang="en" sz="2500" spc="-1" strike="noStrike">
                <a:solidFill>
                  <a:srgbClr val="000000"/>
                </a:solidFill>
                <a:latin typeface="Concert One"/>
                <a:ea typeface="Concert One"/>
              </a:rPr>
              <a:t> </a:t>
            </a:r>
            <a:r>
              <a:rPr b="1" lang="en" sz="2500" spc="-1" strike="noStrike">
                <a:solidFill>
                  <a:srgbClr val="0000ff"/>
                </a:solidFill>
                <a:latin typeface="Concert One"/>
                <a:ea typeface="Concert One"/>
              </a:rPr>
              <a:t>of</a:t>
            </a:r>
            <a:r>
              <a:rPr b="1" lang="en" sz="2500" spc="-1" strike="noStrike">
                <a:solidFill>
                  <a:srgbClr val="000000"/>
                </a:solidFill>
                <a:latin typeface="Concert One"/>
                <a:ea typeface="Concert One"/>
              </a:rPr>
              <a:t> </a:t>
            </a:r>
            <a:r>
              <a:rPr b="1" lang="en" sz="2500" spc="-1" strike="noStrike">
                <a:solidFill>
                  <a:srgbClr val="ff0000"/>
                </a:solidFill>
                <a:latin typeface="Concert One"/>
                <a:ea typeface="Concert One"/>
              </a:rPr>
              <a:t>using </a:t>
            </a:r>
            <a:r>
              <a:rPr b="1" lang="en" sz="2500" spc="-1" strike="noStrike">
                <a:solidFill>
                  <a:srgbClr val="990000"/>
                </a:solidFill>
                <a:latin typeface="Concert One"/>
                <a:ea typeface="Concert One"/>
              </a:rPr>
              <a:t>Method Overloading</a:t>
            </a:r>
            <a:r>
              <a:rPr b="1" lang="en" sz="2500" spc="-1" strike="noStrike">
                <a:solidFill>
                  <a:srgbClr val="ff00ff"/>
                </a:solidFill>
                <a:latin typeface="Concert One"/>
                <a:ea typeface="Concert One"/>
              </a:rPr>
              <a:t>. . .</a:t>
            </a:r>
            <a:endParaRPr b="0" lang="en-IN" sz="25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56" dur="indefinite" restart="never" nodeType="tmRoot">
          <p:childTnLst>
            <p:seq>
              <p:cTn id="857" dur="indefinite" nodeType="mainSeq">
                <p:childTnLst>
                  <p:par>
                    <p:cTn id="858" fill="hold">
                      <p:stCondLst>
                        <p:cond delay="indefinite"/>
                      </p:stCondLst>
                      <p:childTnLst>
                        <p:par>
                          <p:cTn id="859" fill="hold">
                            <p:stCondLst>
                              <p:cond delay="0"/>
                            </p:stCondLst>
                            <p:childTnLst>
                              <p:par>
                                <p:cTn id="860" nodeType="clickEffect" fill="hold" presetClass="entr" presetID="10">
                                  <p:stCondLst>
                                    <p:cond delay="0"/>
                                  </p:stCondLst>
                                  <p:childTnLst>
                                    <p:set>
                                      <p:cBhvr>
                                        <p:cTn id="861" dur="1" fill="hold">
                                          <p:stCondLst>
                                            <p:cond delay="0"/>
                                          </p:stCondLst>
                                        </p:cTn>
                                        <p:tgtEl>
                                          <p:spTgt spid="482">
                                            <p:txEl>
                                              <p:pRg st="0" end="0"/>
                                            </p:txEl>
                                          </p:spTgt>
                                        </p:tgtEl>
                                        <p:attrNameLst>
                                          <p:attrName>style.visibility</p:attrName>
                                        </p:attrNameLst>
                                      </p:cBhvr>
                                      <p:to>
                                        <p:strVal val="visible"/>
                                      </p:to>
                                    </p:set>
                                    <p:animEffect filter="fade" transition="in">
                                      <p:cBhvr additive="repl">
                                        <p:cTn id="862" dur="1000"/>
                                        <p:tgtEl>
                                          <p:spTgt spid="482">
                                            <p:txEl>
                                              <p:pRg st="0" end="0"/>
                                            </p:txEl>
                                          </p:spTgt>
                                        </p:tgtEl>
                                      </p:cBhvr>
                                    </p:animEffect>
                                  </p:childTnLst>
                                </p:cTn>
                              </p:par>
                            </p:childTnLst>
                          </p:cTn>
                        </p:par>
                      </p:childTnLst>
                    </p:cTn>
                  </p:par>
                  <p:par>
                    <p:cTn id="863" fill="hold">
                      <p:stCondLst>
                        <p:cond delay="indefinite"/>
                      </p:stCondLst>
                      <p:childTnLst>
                        <p:par>
                          <p:cTn id="864" fill="hold">
                            <p:stCondLst>
                              <p:cond delay="0"/>
                            </p:stCondLst>
                            <p:childTnLst>
                              <p:par>
                                <p:cTn id="865" nodeType="clickEffect" fill="hold" presetClass="entr" presetID="10">
                                  <p:stCondLst>
                                    <p:cond delay="0"/>
                                  </p:stCondLst>
                                  <p:childTnLst>
                                    <p:set>
                                      <p:cBhvr>
                                        <p:cTn id="866" dur="1" fill="hold">
                                          <p:stCondLst>
                                            <p:cond delay="0"/>
                                          </p:stCondLst>
                                        </p:cTn>
                                        <p:tgtEl>
                                          <p:spTgt spid="482">
                                            <p:txEl>
                                              <p:pRg st="1" end="1"/>
                                            </p:txEl>
                                          </p:spTgt>
                                        </p:tgtEl>
                                        <p:attrNameLst>
                                          <p:attrName>style.visibility</p:attrName>
                                        </p:attrNameLst>
                                      </p:cBhvr>
                                      <p:to>
                                        <p:strVal val="visible"/>
                                      </p:to>
                                    </p:set>
                                    <p:animEffect filter="fade" transition="in">
                                      <p:cBhvr additive="repl">
                                        <p:cTn id="867" dur="1000"/>
                                        <p:tgtEl>
                                          <p:spTgt spid="482">
                                            <p:txEl>
                                              <p:pRg st="1" end="1"/>
                                            </p:txEl>
                                          </p:spTgt>
                                        </p:tgtEl>
                                      </p:cBhvr>
                                    </p:animEffect>
                                  </p:childTnLst>
                                </p:cTn>
                              </p:par>
                            </p:childTnLst>
                          </p:cTn>
                        </p:par>
                      </p:childTnLst>
                    </p:cTn>
                  </p:par>
                  <p:par>
                    <p:cTn id="868" fill="hold">
                      <p:stCondLst>
                        <p:cond delay="indefinite"/>
                      </p:stCondLst>
                      <p:childTnLst>
                        <p:par>
                          <p:cTn id="869" fill="hold">
                            <p:stCondLst>
                              <p:cond delay="0"/>
                            </p:stCondLst>
                            <p:childTnLst>
                              <p:par>
                                <p:cTn id="870" nodeType="clickEffect" fill="hold" presetClass="entr" presetID="10">
                                  <p:stCondLst>
                                    <p:cond delay="0"/>
                                  </p:stCondLst>
                                  <p:childTnLst>
                                    <p:set>
                                      <p:cBhvr>
                                        <p:cTn id="871" dur="1" fill="hold">
                                          <p:stCondLst>
                                            <p:cond delay="0"/>
                                          </p:stCondLst>
                                        </p:cTn>
                                        <p:tgtEl>
                                          <p:spTgt spid="482">
                                            <p:txEl>
                                              <p:pRg st="2" end="2"/>
                                            </p:txEl>
                                          </p:spTgt>
                                        </p:tgtEl>
                                        <p:attrNameLst>
                                          <p:attrName>style.visibility</p:attrName>
                                        </p:attrNameLst>
                                      </p:cBhvr>
                                      <p:to>
                                        <p:strVal val="visible"/>
                                      </p:to>
                                    </p:set>
                                    <p:animEffect filter="fade" transition="in">
                                      <p:cBhvr additive="repl">
                                        <p:cTn id="872" dur="1000"/>
                                        <p:tgtEl>
                                          <p:spTgt spid="482">
                                            <p:txEl>
                                              <p:pRg st="2" end="2"/>
                                            </p:txEl>
                                          </p:spTgt>
                                        </p:tgtEl>
                                      </p:cBhvr>
                                    </p:animEffec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0">
                                  <p:stCondLst>
                                    <p:cond delay="0"/>
                                  </p:stCondLst>
                                  <p:childTnLst>
                                    <p:set>
                                      <p:cBhvr>
                                        <p:cTn id="876" dur="1" fill="hold">
                                          <p:stCondLst>
                                            <p:cond delay="0"/>
                                          </p:stCondLst>
                                        </p:cTn>
                                        <p:tgtEl>
                                          <p:spTgt spid="482">
                                            <p:txEl>
                                              <p:pRg st="3" end="3"/>
                                            </p:txEl>
                                          </p:spTgt>
                                        </p:tgtEl>
                                        <p:attrNameLst>
                                          <p:attrName>style.visibility</p:attrName>
                                        </p:attrNameLst>
                                      </p:cBhvr>
                                      <p:to>
                                        <p:strVal val="visible"/>
                                      </p:to>
                                    </p:set>
                                    <p:animEffect filter="fade" transition="in">
                                      <p:cBhvr additive="repl">
                                        <p:cTn id="877" dur="1000"/>
                                        <p:tgtEl>
                                          <p:spTgt spid="48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p:nvPr>
        </p:nvSpPr>
        <p:spPr>
          <a:xfrm>
            <a:off x="1326240" y="1401120"/>
            <a:ext cx="7236720" cy="3308040"/>
          </a:xfrm>
          <a:prstGeom prst="rect">
            <a:avLst/>
          </a:prstGeom>
          <a:noFill/>
          <a:ln w="0">
            <a:noFill/>
          </a:ln>
        </p:spPr>
        <p:txBody>
          <a:bodyPr lIns="91440" rIns="91440" tIns="91440" bIns="91440" anchor="t">
            <a:noAutofit/>
          </a:bodyPr>
          <a:p>
            <a:pPr indent="0">
              <a:lnSpc>
                <a:spcPct val="115000"/>
              </a:lnSpc>
              <a:buNone/>
              <a:tabLst>
                <a:tab algn="l" pos="0"/>
              </a:tabLst>
            </a:pPr>
            <a:r>
              <a:rPr b="0" lang="en" sz="1900" spc="-1" strike="noStrike">
                <a:solidFill>
                  <a:srgbClr val="4d719d"/>
                </a:solidFill>
                <a:latin typeface="Roboto Mono Medium"/>
                <a:ea typeface="Roboto Mono Medium"/>
              </a:rPr>
              <a:t>In Java,</a:t>
            </a:r>
            <a:r>
              <a:rPr b="0" lang="en" sz="1900" spc="-1" strike="noStrike">
                <a:solidFill>
                  <a:srgbClr val="444444"/>
                </a:solidFill>
                <a:latin typeface="Roboto Mono Medium"/>
                <a:ea typeface="Roboto Mono Medium"/>
              </a:rPr>
              <a:t> we do </a:t>
            </a:r>
            <a:r>
              <a:rPr b="0" lang="en" sz="1900" spc="-1" strike="noStrike">
                <a:solidFill>
                  <a:srgbClr val="0000ff"/>
                </a:solidFill>
                <a:latin typeface="Roboto Mono Medium"/>
                <a:ea typeface="Roboto Mono Medium"/>
              </a:rPr>
              <a:t>method </a:t>
            </a:r>
            <a:r>
              <a:rPr b="0" lang="en" sz="1900" spc="-1" strike="noStrike">
                <a:solidFill>
                  <a:srgbClr val="ff00ff"/>
                </a:solidFill>
                <a:latin typeface="Roboto Mono Medium"/>
                <a:ea typeface="Roboto Mono Medium"/>
              </a:rPr>
              <a:t>overloading</a:t>
            </a:r>
            <a:r>
              <a:rPr b="0" lang="en" sz="1900" spc="-1" strike="noStrike">
                <a:solidFill>
                  <a:srgbClr val="444444"/>
                </a:solidFill>
                <a:latin typeface="Roboto Mono Medium"/>
                <a:ea typeface="Roboto Mono Medium"/>
              </a:rPr>
              <a:t> in three ways:</a:t>
            </a:r>
            <a:endParaRPr b="0" lang="en-IN" sz="1900" spc="-1" strike="noStrike">
              <a:solidFill>
                <a:srgbClr val="000000"/>
              </a:solidFill>
              <a:latin typeface="Arial"/>
            </a:endParaRPr>
          </a:p>
          <a:p>
            <a:pPr indent="0">
              <a:lnSpc>
                <a:spcPct val="100000"/>
              </a:lnSpc>
              <a:spcBef>
                <a:spcPts val="1899"/>
              </a:spcBef>
              <a:buNone/>
              <a:tabLst>
                <a:tab algn="l" pos="0"/>
              </a:tabLst>
            </a:pPr>
            <a:endParaRPr b="0" lang="en-IN" sz="2000" spc="-1" strike="noStrike">
              <a:solidFill>
                <a:srgbClr val="000000"/>
              </a:solidFill>
              <a:latin typeface="Arial"/>
            </a:endParaRPr>
          </a:p>
          <a:p>
            <a:pPr indent="0">
              <a:lnSpc>
                <a:spcPct val="100000"/>
              </a:lnSpc>
              <a:buNone/>
              <a:tabLst>
                <a:tab algn="l" pos="0"/>
              </a:tabLst>
            </a:pPr>
            <a:r>
              <a:rPr b="0" lang="en" sz="2000" spc="-1" strike="noStrike">
                <a:solidFill>
                  <a:srgbClr val="9900ff"/>
                </a:solidFill>
                <a:latin typeface="Roboto Mono Medium"/>
                <a:ea typeface="Roboto Mono Medium"/>
              </a:rPr>
              <a:t>1. By </a:t>
            </a:r>
            <a:r>
              <a:rPr b="0" lang="en" sz="2000" spc="-1" strike="noStrike">
                <a:solidFill>
                  <a:srgbClr val="741b47"/>
                </a:solidFill>
                <a:latin typeface="Roboto Mono Medium"/>
                <a:ea typeface="Roboto Mono Medium"/>
              </a:rPr>
              <a:t>changing </a:t>
            </a:r>
            <a:r>
              <a:rPr b="0" lang="en" sz="2000" spc="-1" strike="noStrike">
                <a:solidFill>
                  <a:srgbClr val="444444"/>
                </a:solidFill>
                <a:latin typeface="Roboto Mono Medium"/>
                <a:ea typeface="Roboto Mono Medium"/>
              </a:rPr>
              <a:t>data </a:t>
            </a:r>
            <a:r>
              <a:rPr b="0" lang="en" sz="2000" spc="-1" strike="noStrike">
                <a:solidFill>
                  <a:srgbClr val="0000ff"/>
                </a:solidFill>
                <a:latin typeface="Roboto Mono Medium"/>
                <a:ea typeface="Roboto Mono Medium"/>
              </a:rPr>
              <a:t>types </a:t>
            </a:r>
            <a:r>
              <a:rPr b="0" lang="en" sz="2000" spc="-1" strike="noStrike">
                <a:solidFill>
                  <a:srgbClr val="444444"/>
                </a:solidFill>
                <a:latin typeface="Roboto Mono Medium"/>
                <a:ea typeface="Roboto Mono Medium"/>
              </a:rPr>
              <a:t>of </a:t>
            </a:r>
            <a:r>
              <a:rPr b="0" lang="en" sz="2000" spc="-1" strike="noStrike">
                <a:solidFill>
                  <a:srgbClr val="0000ff"/>
                </a:solidFill>
                <a:latin typeface="Roboto Mono Medium"/>
                <a:ea typeface="Roboto Mono Medium"/>
              </a:rPr>
              <a:t>parameters.</a:t>
            </a:r>
            <a:endParaRPr b="0" lang="en-IN" sz="2000" spc="-1" strike="noStrike">
              <a:solidFill>
                <a:srgbClr val="000000"/>
              </a:solidFill>
              <a:latin typeface="Arial"/>
            </a:endParaRPr>
          </a:p>
          <a:p>
            <a:pPr indent="0">
              <a:lnSpc>
                <a:spcPct val="100000"/>
              </a:lnSpc>
              <a:buNone/>
              <a:tabLst>
                <a:tab algn="l" pos="0"/>
              </a:tabLst>
            </a:pPr>
            <a:endParaRPr b="0" lang="en-IN" sz="2000" spc="-1" strike="noStrike">
              <a:solidFill>
                <a:srgbClr val="000000"/>
              </a:solidFill>
              <a:latin typeface="Arial"/>
            </a:endParaRPr>
          </a:p>
          <a:p>
            <a:pPr indent="0">
              <a:lnSpc>
                <a:spcPct val="100000"/>
              </a:lnSpc>
              <a:buNone/>
              <a:tabLst>
                <a:tab algn="l" pos="0"/>
              </a:tabLst>
            </a:pPr>
            <a:r>
              <a:rPr b="0" lang="en" sz="2000" spc="-1" strike="noStrike">
                <a:solidFill>
                  <a:srgbClr val="9900ff"/>
                </a:solidFill>
                <a:latin typeface="Roboto Mono Medium"/>
                <a:ea typeface="Roboto Mono Medium"/>
              </a:rPr>
              <a:t>2. By </a:t>
            </a:r>
            <a:r>
              <a:rPr b="0" lang="en" sz="2000" spc="-1" strike="noStrike">
                <a:solidFill>
                  <a:srgbClr val="741b47"/>
                </a:solidFill>
                <a:latin typeface="Roboto Mono Medium"/>
                <a:ea typeface="Roboto Mono Medium"/>
              </a:rPr>
              <a:t>changing </a:t>
            </a:r>
            <a:r>
              <a:rPr b="0" lang="en" sz="2000" spc="-1" strike="noStrike">
                <a:solidFill>
                  <a:srgbClr val="444444"/>
                </a:solidFill>
                <a:latin typeface="Roboto Mono Medium"/>
                <a:ea typeface="Roboto Mono Medium"/>
              </a:rPr>
              <a:t>the </a:t>
            </a:r>
            <a:r>
              <a:rPr b="0" lang="en" sz="2000" spc="-1" strike="noStrike">
                <a:solidFill>
                  <a:srgbClr val="ff0000"/>
                </a:solidFill>
                <a:latin typeface="Roboto Mono Medium"/>
                <a:ea typeface="Roboto Mono Medium"/>
              </a:rPr>
              <a:t>number </a:t>
            </a:r>
            <a:r>
              <a:rPr b="0" lang="en" sz="2000" spc="-1" strike="noStrike">
                <a:solidFill>
                  <a:srgbClr val="444444"/>
                </a:solidFill>
                <a:latin typeface="Roboto Mono Medium"/>
                <a:ea typeface="Roboto Mono Medium"/>
              </a:rPr>
              <a:t>of </a:t>
            </a:r>
            <a:r>
              <a:rPr b="0" lang="en" sz="2000" spc="-1" strike="noStrike">
                <a:solidFill>
                  <a:srgbClr val="0000ff"/>
                </a:solidFill>
                <a:latin typeface="Roboto Mono Medium"/>
                <a:ea typeface="Roboto Mono Medium"/>
              </a:rPr>
              <a:t>parameters</a:t>
            </a:r>
            <a:r>
              <a:rPr b="0" lang="en" sz="2000" spc="-1" strike="noStrike">
                <a:solidFill>
                  <a:srgbClr val="444444"/>
                </a:solidFill>
                <a:latin typeface="Roboto Mono Medium"/>
                <a:ea typeface="Roboto Mono Medium"/>
              </a:rPr>
              <a:t>.</a:t>
            </a:r>
            <a:endParaRPr b="0" lang="en-IN" sz="2000" spc="-1" strike="noStrike">
              <a:solidFill>
                <a:srgbClr val="000000"/>
              </a:solidFill>
              <a:latin typeface="Arial"/>
            </a:endParaRPr>
          </a:p>
          <a:p>
            <a:pPr indent="0">
              <a:lnSpc>
                <a:spcPct val="100000"/>
              </a:lnSpc>
              <a:buNone/>
              <a:tabLst>
                <a:tab algn="l" pos="0"/>
              </a:tabLst>
            </a:pPr>
            <a:endParaRPr b="0" lang="en-IN" sz="2000" spc="-1" strike="noStrike">
              <a:solidFill>
                <a:srgbClr val="000000"/>
              </a:solidFill>
              <a:latin typeface="Arial"/>
            </a:endParaRPr>
          </a:p>
          <a:p>
            <a:pPr indent="0">
              <a:lnSpc>
                <a:spcPct val="100000"/>
              </a:lnSpc>
              <a:buNone/>
              <a:tabLst>
                <a:tab algn="l" pos="0"/>
              </a:tabLst>
            </a:pPr>
            <a:r>
              <a:rPr b="0" lang="en" sz="2000" spc="-1" strike="noStrike">
                <a:solidFill>
                  <a:srgbClr val="9900ff"/>
                </a:solidFill>
                <a:latin typeface="Roboto Mono Medium"/>
                <a:ea typeface="Roboto Mono Medium"/>
              </a:rPr>
              <a:t>3. By</a:t>
            </a:r>
            <a:r>
              <a:rPr b="0" lang="en" sz="2000" spc="-1" strike="noStrike">
                <a:solidFill>
                  <a:srgbClr val="0000ff"/>
                </a:solidFill>
                <a:latin typeface="Roboto Mono Medium"/>
                <a:ea typeface="Roboto Mono Medium"/>
              </a:rPr>
              <a:t> </a:t>
            </a:r>
            <a:r>
              <a:rPr b="0" lang="en" sz="2000" spc="-1" strike="noStrike">
                <a:solidFill>
                  <a:srgbClr val="741b47"/>
                </a:solidFill>
                <a:latin typeface="Roboto Mono Medium"/>
                <a:ea typeface="Roboto Mono Medium"/>
              </a:rPr>
              <a:t>changing </a:t>
            </a:r>
            <a:r>
              <a:rPr b="0" lang="en" sz="2000" spc="-1" strike="noStrike">
                <a:solidFill>
                  <a:srgbClr val="4c1130"/>
                </a:solidFill>
                <a:latin typeface="Roboto Mono Medium"/>
                <a:ea typeface="Roboto Mono Medium"/>
              </a:rPr>
              <a:t>order </a:t>
            </a:r>
            <a:r>
              <a:rPr b="0" lang="en" sz="2000" spc="-1" strike="noStrike">
                <a:solidFill>
                  <a:srgbClr val="444444"/>
                </a:solidFill>
                <a:latin typeface="Roboto Mono Medium"/>
                <a:ea typeface="Roboto Mono Medium"/>
              </a:rPr>
              <a:t>of</a:t>
            </a:r>
            <a:r>
              <a:rPr b="0" lang="en" sz="2000" spc="-1" strike="noStrike">
                <a:solidFill>
                  <a:srgbClr val="0000ff"/>
                </a:solidFill>
                <a:latin typeface="Roboto Mono Medium"/>
                <a:ea typeface="Roboto Mono Medium"/>
              </a:rPr>
              <a:t> parameters.</a:t>
            </a:r>
            <a:endParaRPr b="0" lang="en-IN" sz="2000" spc="-1" strike="noStrike">
              <a:solidFill>
                <a:srgbClr val="000000"/>
              </a:solidFill>
              <a:latin typeface="Arial"/>
            </a:endParaRPr>
          </a:p>
          <a:p>
            <a:pPr indent="0">
              <a:lnSpc>
                <a:spcPct val="100000"/>
              </a:lnSpc>
              <a:buNone/>
              <a:tabLst>
                <a:tab algn="l" pos="0"/>
              </a:tabLst>
            </a:pPr>
            <a:endParaRPr b="0" lang="en-IN" sz="2000" spc="-1" strike="noStrike">
              <a:solidFill>
                <a:srgbClr val="000000"/>
              </a:solidFill>
              <a:latin typeface="Arial"/>
            </a:endParaRPr>
          </a:p>
          <a:p>
            <a:pPr marL="457200" indent="0">
              <a:lnSpc>
                <a:spcPct val="100000"/>
              </a:lnSpc>
              <a:buNone/>
              <a:tabLst>
                <a:tab algn="l" pos="0"/>
              </a:tabLst>
            </a:pPr>
            <a:endParaRPr b="0" lang="en-IN" sz="2000" spc="-1" strike="noStrike">
              <a:solidFill>
                <a:srgbClr val="000000"/>
              </a:solidFill>
              <a:latin typeface="Arial"/>
            </a:endParaRPr>
          </a:p>
          <a:p>
            <a:pPr indent="0">
              <a:lnSpc>
                <a:spcPct val="115000"/>
              </a:lnSpc>
              <a:spcAft>
                <a:spcPts val="3399"/>
              </a:spcAft>
              <a:buNone/>
              <a:tabLst>
                <a:tab algn="l" pos="0"/>
              </a:tabLst>
            </a:pPr>
            <a:endParaRPr b="0" lang="en-IN" sz="2000" spc="-1" strike="noStrike">
              <a:solidFill>
                <a:srgbClr val="000000"/>
              </a:solidFill>
              <a:latin typeface="Arial"/>
            </a:endParaRPr>
          </a:p>
        </p:txBody>
      </p:sp>
      <p:sp>
        <p:nvSpPr>
          <p:cNvPr id="485" name="PlaceHolder 2"/>
          <p:cNvSpPr>
            <a:spLocks noGrp="1"/>
          </p:cNvSpPr>
          <p:nvPr>
            <p:ph type="title"/>
          </p:nvPr>
        </p:nvSpPr>
        <p:spPr>
          <a:xfrm>
            <a:off x="1567080" y="488520"/>
            <a:ext cx="6292440" cy="555480"/>
          </a:xfrm>
          <a:prstGeom prst="rect">
            <a:avLst/>
          </a:prstGeom>
          <a:noFill/>
          <a:ln w="0">
            <a:noFill/>
          </a:ln>
        </p:spPr>
        <p:txBody>
          <a:bodyPr lIns="91440" rIns="91440" tIns="91440" bIns="91440" anchor="t">
            <a:noAutofit/>
          </a:bodyPr>
          <a:p>
            <a:pPr indent="0">
              <a:lnSpc>
                <a:spcPct val="140000"/>
              </a:lnSpc>
              <a:buNone/>
              <a:tabLst>
                <a:tab algn="l" pos="0"/>
              </a:tabLst>
            </a:pPr>
            <a:r>
              <a:rPr b="1" lang="en" sz="2700" spc="-1" strike="noStrike">
                <a:solidFill>
                  <a:srgbClr val="ff0000"/>
                </a:solidFill>
                <a:latin typeface="Concert One"/>
                <a:ea typeface="Concert One"/>
              </a:rPr>
              <a:t>How </a:t>
            </a:r>
            <a:r>
              <a:rPr b="1" lang="en" sz="2700" spc="-1" strike="noStrike">
                <a:solidFill>
                  <a:srgbClr val="38761d"/>
                </a:solidFill>
                <a:latin typeface="Concert One"/>
                <a:ea typeface="Concert One"/>
              </a:rPr>
              <a:t>to do </a:t>
            </a:r>
            <a:r>
              <a:rPr b="1" lang="en" sz="2700" spc="-1" strike="noStrike">
                <a:solidFill>
                  <a:srgbClr val="990000"/>
                </a:solidFill>
                <a:latin typeface="Concert One"/>
                <a:ea typeface="Concert One"/>
              </a:rPr>
              <a:t>Method Overloading</a:t>
            </a:r>
            <a:r>
              <a:rPr b="1" lang="en" sz="2700" spc="-1" strike="noStrike">
                <a:solidFill>
                  <a:srgbClr val="ff00ff"/>
                </a:solidFill>
                <a:latin typeface="Concert One"/>
                <a:ea typeface="Concert One"/>
              </a:rPr>
              <a:t>?</a:t>
            </a:r>
            <a:endParaRPr b="0" lang="en-IN" sz="2700" spc="-1" strike="noStrike">
              <a:solidFill>
                <a:srgbClr val="000000"/>
              </a:solidFill>
              <a:latin typeface="Arial"/>
            </a:endParaRPr>
          </a:p>
          <a:p>
            <a:pPr indent="0">
              <a:lnSpc>
                <a:spcPct val="115000"/>
              </a:lnSpc>
              <a:spcBef>
                <a:spcPts val="1500"/>
              </a:spcBef>
              <a:spcAft>
                <a:spcPts val="2001"/>
              </a:spcAft>
              <a:buNone/>
              <a:tabLst>
                <a:tab algn="l" pos="0"/>
              </a:tabLst>
            </a:pPr>
            <a:endParaRPr b="0" lang="en-IN"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78" dur="indefinite" restart="never" nodeType="tmRoot">
          <p:childTnLst>
            <p:seq>
              <p:cTn id="879" dur="indefinite" nodeType="mainSeq">
                <p:childTnLst>
                  <p:par>
                    <p:cTn id="880" fill="hold">
                      <p:stCondLst>
                        <p:cond delay="indefinite"/>
                      </p:stCondLst>
                      <p:childTnLst>
                        <p:par>
                          <p:cTn id="881" fill="hold">
                            <p:stCondLst>
                              <p:cond delay="0"/>
                            </p:stCondLst>
                            <p:childTnLst>
                              <p:par>
                                <p:cTn id="882" nodeType="clickEffect" fill="hold" presetClass="entr" presetID="10">
                                  <p:stCondLst>
                                    <p:cond delay="0"/>
                                  </p:stCondLst>
                                  <p:childTnLst>
                                    <p:set>
                                      <p:cBhvr>
                                        <p:cTn id="883" dur="1" fill="hold">
                                          <p:stCondLst>
                                            <p:cond delay="0"/>
                                          </p:stCondLst>
                                        </p:cTn>
                                        <p:tgtEl>
                                          <p:spTgt spid="484">
                                            <p:txEl>
                                              <p:pRg st="0" end="0"/>
                                            </p:txEl>
                                          </p:spTgt>
                                        </p:tgtEl>
                                        <p:attrNameLst>
                                          <p:attrName>style.visibility</p:attrName>
                                        </p:attrNameLst>
                                      </p:cBhvr>
                                      <p:to>
                                        <p:strVal val="visible"/>
                                      </p:to>
                                    </p:set>
                                    <p:animEffect filter="fade" transition="in">
                                      <p:cBhvr additive="repl">
                                        <p:cTn id="884" dur="1000"/>
                                        <p:tgtEl>
                                          <p:spTgt spid="484">
                                            <p:txEl>
                                              <p:pRg st="0" end="0"/>
                                            </p:txEl>
                                          </p:spTgt>
                                        </p:tgtEl>
                                      </p:cBhvr>
                                    </p:animEffect>
                                  </p:childTnLst>
                                </p:cTn>
                              </p:par>
                            </p:childTnLst>
                          </p:cTn>
                        </p:par>
                      </p:childTnLst>
                    </p:cTn>
                  </p:par>
                  <p:par>
                    <p:cTn id="885" fill="hold">
                      <p:stCondLst>
                        <p:cond delay="indefinite"/>
                      </p:stCondLst>
                      <p:childTnLst>
                        <p:par>
                          <p:cTn id="886" fill="hold">
                            <p:stCondLst>
                              <p:cond delay="0"/>
                            </p:stCondLst>
                            <p:childTnLst>
                              <p:par>
                                <p:cTn id="887" nodeType="clickEffect" fill="hold" presetClass="entr" presetID="10">
                                  <p:stCondLst>
                                    <p:cond delay="0"/>
                                  </p:stCondLst>
                                  <p:childTnLst>
                                    <p:set>
                                      <p:cBhvr>
                                        <p:cTn id="888" dur="1" fill="hold">
                                          <p:stCondLst>
                                            <p:cond delay="0"/>
                                          </p:stCondLst>
                                        </p:cTn>
                                        <p:tgtEl>
                                          <p:spTgt spid="484">
                                            <p:txEl>
                                              <p:pRg st="1" end="1"/>
                                            </p:txEl>
                                          </p:spTgt>
                                        </p:tgtEl>
                                        <p:attrNameLst>
                                          <p:attrName>style.visibility</p:attrName>
                                        </p:attrNameLst>
                                      </p:cBhvr>
                                      <p:to>
                                        <p:strVal val="visible"/>
                                      </p:to>
                                    </p:set>
                                    <p:animEffect filter="fade" transition="in">
                                      <p:cBhvr additive="repl">
                                        <p:cTn id="889" dur="1000"/>
                                        <p:tgtEl>
                                          <p:spTgt spid="484">
                                            <p:txEl>
                                              <p:pRg st="1" end="1"/>
                                            </p:txEl>
                                          </p:spTgt>
                                        </p:tgtEl>
                                      </p:cBhvr>
                                    </p:animEffect>
                                  </p:childTnLst>
                                </p:cTn>
                              </p:par>
                            </p:childTnLst>
                          </p:cTn>
                        </p:par>
                      </p:childTnLst>
                    </p:cTn>
                  </p:par>
                  <p:par>
                    <p:cTn id="890" fill="hold">
                      <p:stCondLst>
                        <p:cond delay="indefinite"/>
                      </p:stCondLst>
                      <p:childTnLst>
                        <p:par>
                          <p:cTn id="891" fill="hold">
                            <p:stCondLst>
                              <p:cond delay="0"/>
                            </p:stCondLst>
                            <p:childTnLst>
                              <p:par>
                                <p:cTn id="892" nodeType="clickEffect" fill="hold" presetClass="entr" presetID="10">
                                  <p:stCondLst>
                                    <p:cond delay="0"/>
                                  </p:stCondLst>
                                  <p:childTnLst>
                                    <p:set>
                                      <p:cBhvr>
                                        <p:cTn id="893" dur="1" fill="hold">
                                          <p:stCondLst>
                                            <p:cond delay="0"/>
                                          </p:stCondLst>
                                        </p:cTn>
                                        <p:tgtEl>
                                          <p:spTgt spid="484">
                                            <p:txEl>
                                              <p:pRg st="2" end="2"/>
                                            </p:txEl>
                                          </p:spTgt>
                                        </p:tgtEl>
                                        <p:attrNameLst>
                                          <p:attrName>style.visibility</p:attrName>
                                        </p:attrNameLst>
                                      </p:cBhvr>
                                      <p:to>
                                        <p:strVal val="visible"/>
                                      </p:to>
                                    </p:set>
                                    <p:animEffect filter="fade" transition="in">
                                      <p:cBhvr additive="repl">
                                        <p:cTn id="894" dur="1000"/>
                                        <p:tgtEl>
                                          <p:spTgt spid="484">
                                            <p:txEl>
                                              <p:pRg st="2" end="2"/>
                                            </p:txEl>
                                          </p:spTgt>
                                        </p:tgtEl>
                                      </p:cBhvr>
                                    </p:animEffec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0">
                                  <p:stCondLst>
                                    <p:cond delay="0"/>
                                  </p:stCondLst>
                                  <p:childTnLst>
                                    <p:set>
                                      <p:cBhvr>
                                        <p:cTn id="898" dur="1" fill="hold">
                                          <p:stCondLst>
                                            <p:cond delay="0"/>
                                          </p:stCondLst>
                                        </p:cTn>
                                        <p:tgtEl>
                                          <p:spTgt spid="484">
                                            <p:txEl>
                                              <p:pRg st="3" end="3"/>
                                            </p:txEl>
                                          </p:spTgt>
                                        </p:tgtEl>
                                        <p:attrNameLst>
                                          <p:attrName>style.visibility</p:attrName>
                                        </p:attrNameLst>
                                      </p:cBhvr>
                                      <p:to>
                                        <p:strVal val="visible"/>
                                      </p:to>
                                    </p:set>
                                    <p:animEffect filter="fade" transition="in">
                                      <p:cBhvr additive="repl">
                                        <p:cTn id="899" dur="1000"/>
                                        <p:tgtEl>
                                          <p:spTgt spid="484">
                                            <p:txEl>
                                              <p:pRg st="3" end="3"/>
                                            </p:txEl>
                                          </p:spTgt>
                                        </p:tgtEl>
                                      </p:cBhvr>
                                    </p:animEffect>
                                  </p:childTnLst>
                                </p:cTn>
                              </p:par>
                            </p:childTnLst>
                          </p:cTn>
                        </p:par>
                      </p:childTnLst>
                    </p:cTn>
                  </p:par>
                  <p:par>
                    <p:cTn id="900" fill="hold">
                      <p:stCondLst>
                        <p:cond delay="indefinite"/>
                      </p:stCondLst>
                      <p:childTnLst>
                        <p:par>
                          <p:cTn id="901" fill="hold">
                            <p:stCondLst>
                              <p:cond delay="0"/>
                            </p:stCondLst>
                            <p:childTnLst>
                              <p:par>
                                <p:cTn id="902" nodeType="clickEffect" fill="hold" presetClass="entr" presetID="10">
                                  <p:stCondLst>
                                    <p:cond delay="0"/>
                                  </p:stCondLst>
                                  <p:childTnLst>
                                    <p:set>
                                      <p:cBhvr>
                                        <p:cTn id="903" dur="1" fill="hold">
                                          <p:stCondLst>
                                            <p:cond delay="0"/>
                                          </p:stCondLst>
                                        </p:cTn>
                                        <p:tgtEl>
                                          <p:spTgt spid="484">
                                            <p:txEl>
                                              <p:pRg st="4" end="4"/>
                                            </p:txEl>
                                          </p:spTgt>
                                        </p:tgtEl>
                                        <p:attrNameLst>
                                          <p:attrName>style.visibility</p:attrName>
                                        </p:attrNameLst>
                                      </p:cBhvr>
                                      <p:to>
                                        <p:strVal val="visible"/>
                                      </p:to>
                                    </p:set>
                                    <p:animEffect filter="fade" transition="in">
                                      <p:cBhvr additive="repl">
                                        <p:cTn id="904" dur="1000"/>
                                        <p:tgtEl>
                                          <p:spTgt spid="484">
                                            <p:txEl>
                                              <p:pRg st="4" end="4"/>
                                            </p:txEl>
                                          </p:spTgt>
                                        </p:tgtEl>
                                      </p:cBhvr>
                                    </p:animEffect>
                                  </p:childTnLst>
                                </p:cTn>
                              </p:par>
                            </p:childTnLst>
                          </p:cTn>
                        </p:par>
                      </p:childTnLst>
                    </p:cTn>
                  </p:par>
                  <p:par>
                    <p:cTn id="905" fill="hold">
                      <p:stCondLst>
                        <p:cond delay="indefinite"/>
                      </p:stCondLst>
                      <p:childTnLst>
                        <p:par>
                          <p:cTn id="906" fill="hold">
                            <p:stCondLst>
                              <p:cond delay="0"/>
                            </p:stCondLst>
                            <p:childTnLst>
                              <p:par>
                                <p:cTn id="907" nodeType="clickEffect" fill="hold" presetClass="entr" presetID="10">
                                  <p:stCondLst>
                                    <p:cond delay="0"/>
                                  </p:stCondLst>
                                  <p:childTnLst>
                                    <p:set>
                                      <p:cBhvr>
                                        <p:cTn id="908" dur="1" fill="hold">
                                          <p:stCondLst>
                                            <p:cond delay="0"/>
                                          </p:stCondLst>
                                        </p:cTn>
                                        <p:tgtEl>
                                          <p:spTgt spid="484">
                                            <p:txEl>
                                              <p:pRg st="5" end="5"/>
                                            </p:txEl>
                                          </p:spTgt>
                                        </p:tgtEl>
                                        <p:attrNameLst>
                                          <p:attrName>style.visibility</p:attrName>
                                        </p:attrNameLst>
                                      </p:cBhvr>
                                      <p:to>
                                        <p:strVal val="visible"/>
                                      </p:to>
                                    </p:set>
                                    <p:animEffect filter="fade" transition="in">
                                      <p:cBhvr additive="repl">
                                        <p:cTn id="909" dur="1000"/>
                                        <p:tgtEl>
                                          <p:spTgt spid="484">
                                            <p:txEl>
                                              <p:pRg st="5" end="5"/>
                                            </p:txEl>
                                          </p:spTgt>
                                        </p:tgtEl>
                                      </p:cBhvr>
                                    </p:animEffect>
                                  </p:childTnLst>
                                </p:cTn>
                              </p:par>
                            </p:childTnLst>
                          </p:cTn>
                        </p:par>
                      </p:childTnLst>
                    </p:cTn>
                  </p:par>
                  <p:par>
                    <p:cTn id="910" fill="hold">
                      <p:stCondLst>
                        <p:cond delay="indefinite"/>
                      </p:stCondLst>
                      <p:childTnLst>
                        <p:par>
                          <p:cTn id="911" fill="hold">
                            <p:stCondLst>
                              <p:cond delay="0"/>
                            </p:stCondLst>
                            <p:childTnLst>
                              <p:par>
                                <p:cTn id="912" nodeType="clickEffect" fill="hold" presetClass="entr" presetID="10">
                                  <p:stCondLst>
                                    <p:cond delay="0"/>
                                  </p:stCondLst>
                                  <p:childTnLst>
                                    <p:set>
                                      <p:cBhvr>
                                        <p:cTn id="913" dur="1" fill="hold">
                                          <p:stCondLst>
                                            <p:cond delay="0"/>
                                          </p:stCondLst>
                                        </p:cTn>
                                        <p:tgtEl>
                                          <p:spTgt spid="484">
                                            <p:txEl>
                                              <p:pRg st="6" end="6"/>
                                            </p:txEl>
                                          </p:spTgt>
                                        </p:tgtEl>
                                        <p:attrNameLst>
                                          <p:attrName>style.visibility</p:attrName>
                                        </p:attrNameLst>
                                      </p:cBhvr>
                                      <p:to>
                                        <p:strVal val="visible"/>
                                      </p:to>
                                    </p:set>
                                    <p:animEffect filter="fade" transition="in">
                                      <p:cBhvr additive="repl">
                                        <p:cTn id="914" dur="1000"/>
                                        <p:tgtEl>
                                          <p:spTgt spid="484">
                                            <p:txEl>
                                              <p:pRg st="6" end="6"/>
                                            </p:txEl>
                                          </p:spTgt>
                                        </p:tgtEl>
                                      </p:cBhvr>
                                    </p:animEffect>
                                  </p:childTnLst>
                                </p:cTn>
                              </p:par>
                            </p:childTnLst>
                          </p:cTn>
                        </p:par>
                      </p:childTnLst>
                    </p:cTn>
                  </p:par>
                  <p:par>
                    <p:cTn id="915" fill="hold">
                      <p:stCondLst>
                        <p:cond delay="indefinite"/>
                      </p:stCondLst>
                      <p:childTnLst>
                        <p:par>
                          <p:cTn id="916" fill="hold">
                            <p:stCondLst>
                              <p:cond delay="0"/>
                            </p:stCondLst>
                            <p:childTnLst>
                              <p:par>
                                <p:cTn id="917" nodeType="clickEffect" fill="hold" presetClass="entr" presetID="10">
                                  <p:stCondLst>
                                    <p:cond delay="0"/>
                                  </p:stCondLst>
                                  <p:childTnLst>
                                    <p:set>
                                      <p:cBhvr>
                                        <p:cTn id="918" dur="1" fill="hold">
                                          <p:stCondLst>
                                            <p:cond delay="0"/>
                                          </p:stCondLst>
                                        </p:cTn>
                                        <p:tgtEl>
                                          <p:spTgt spid="484">
                                            <p:txEl>
                                              <p:pRg st="7" end="7"/>
                                            </p:txEl>
                                          </p:spTgt>
                                        </p:tgtEl>
                                        <p:attrNameLst>
                                          <p:attrName>style.visibility</p:attrName>
                                        </p:attrNameLst>
                                      </p:cBhvr>
                                      <p:to>
                                        <p:strVal val="visible"/>
                                      </p:to>
                                    </p:set>
                                    <p:animEffect filter="fade" transition="in">
                                      <p:cBhvr additive="repl">
                                        <p:cTn id="919" dur="1000"/>
                                        <p:tgtEl>
                                          <p:spTgt spid="484">
                                            <p:txEl>
                                              <p:pRg st="7" end="7"/>
                                            </p:txEl>
                                          </p:spTgt>
                                        </p:tgtEl>
                                      </p:cBhvr>
                                    </p:animEffect>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10">
                                  <p:stCondLst>
                                    <p:cond delay="0"/>
                                  </p:stCondLst>
                                  <p:childTnLst>
                                    <p:set>
                                      <p:cBhvr>
                                        <p:cTn id="923" dur="1" fill="hold">
                                          <p:stCondLst>
                                            <p:cond delay="0"/>
                                          </p:stCondLst>
                                        </p:cTn>
                                        <p:tgtEl>
                                          <p:spTgt spid="484">
                                            <p:txEl>
                                              <p:pRg st="8" end="8"/>
                                            </p:txEl>
                                          </p:spTgt>
                                        </p:tgtEl>
                                        <p:attrNameLst>
                                          <p:attrName>style.visibility</p:attrName>
                                        </p:attrNameLst>
                                      </p:cBhvr>
                                      <p:to>
                                        <p:strVal val="visible"/>
                                      </p:to>
                                    </p:set>
                                    <p:animEffect filter="fade" transition="in">
                                      <p:cBhvr additive="repl">
                                        <p:cTn id="924" dur="1000"/>
                                        <p:tgtEl>
                                          <p:spTgt spid="484">
                                            <p:txEl>
                                              <p:pRg st="8" end="8"/>
                                            </p:txEl>
                                          </p:spTgt>
                                        </p:tgtEl>
                                      </p:cBhvr>
                                    </p:animEffec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10">
                                  <p:stCondLst>
                                    <p:cond delay="0"/>
                                  </p:stCondLst>
                                  <p:childTnLst>
                                    <p:set>
                                      <p:cBhvr>
                                        <p:cTn id="928" dur="1" fill="hold">
                                          <p:stCondLst>
                                            <p:cond delay="0"/>
                                          </p:stCondLst>
                                        </p:cTn>
                                        <p:tgtEl>
                                          <p:spTgt spid="484">
                                            <p:txEl>
                                              <p:pRg st="9" end="9"/>
                                            </p:txEl>
                                          </p:spTgt>
                                        </p:tgtEl>
                                        <p:attrNameLst>
                                          <p:attrName>style.visibility</p:attrName>
                                        </p:attrNameLst>
                                      </p:cBhvr>
                                      <p:to>
                                        <p:strVal val="visible"/>
                                      </p:to>
                                    </p:set>
                                    <p:animEffect filter="fade" transition="in">
                                      <p:cBhvr additive="repl">
                                        <p:cTn id="929" dur="1000"/>
                                        <p:tgtEl>
                                          <p:spTgt spid="484">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853560" y="316440"/>
            <a:ext cx="2765880" cy="146628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2100" spc="-1" strike="noStrike">
                <a:solidFill>
                  <a:schemeClr val="accent2"/>
                </a:solidFill>
                <a:latin typeface="Concert One"/>
                <a:ea typeface="Concert One"/>
              </a:rPr>
              <a:t>Key Concepts Of Object-Oriented Programming</a:t>
            </a:r>
            <a:endParaRPr b="0" lang="en-IN" sz="2100" spc="-1" strike="noStrike">
              <a:solidFill>
                <a:srgbClr val="000000"/>
              </a:solidFill>
              <a:latin typeface="Arial"/>
            </a:endParaRPr>
          </a:p>
        </p:txBody>
      </p:sp>
      <p:sp>
        <p:nvSpPr>
          <p:cNvPr id="268" name="Google Shape;382;p57"/>
          <p:cNvSpPr/>
          <p:nvPr/>
        </p:nvSpPr>
        <p:spPr>
          <a:xfrm>
            <a:off x="7639560" y="711000"/>
            <a:ext cx="674640" cy="488160"/>
          </a:xfrm>
          <a:custGeom>
            <a:avLst/>
            <a:gdLst>
              <a:gd name="textAreaLeft" fmla="*/ 0 w 674640"/>
              <a:gd name="textAreaRight" fmla="*/ 675000 w 674640"/>
              <a:gd name="textAreaTop" fmla="*/ 0 h 488160"/>
              <a:gd name="textAreaBottom" fmla="*/ 488520 h 488160"/>
            </a:gdLst>
            <a:ahLst/>
            <a:rect l="textAreaLeft" t="textAreaTop" r="textAreaRight" b="textAreaBottom"/>
            <a:pathLst>
              <a:path w="35347" h="25582">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69" name="Google Shape;383;p57"/>
          <p:cNvSpPr/>
          <p:nvPr/>
        </p:nvSpPr>
        <p:spPr>
          <a:xfrm>
            <a:off x="7125840" y="545040"/>
            <a:ext cx="563760" cy="444960"/>
          </a:xfrm>
          <a:custGeom>
            <a:avLst/>
            <a:gdLst>
              <a:gd name="textAreaLeft" fmla="*/ 0 w 563760"/>
              <a:gd name="textAreaRight" fmla="*/ 564120 w 563760"/>
              <a:gd name="textAreaTop" fmla="*/ 0 h 444960"/>
              <a:gd name="textAreaBottom" fmla="*/ 445320 h 444960"/>
            </a:gdLst>
            <a:ahLst/>
            <a:rect l="textAreaLeft" t="textAreaTop" r="textAreaRight" b="textAreaBottom"/>
            <a:pathLst>
              <a:path w="39020" h="30811">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70" name="PlaceHolder 2"/>
          <p:cNvSpPr>
            <a:spLocks noGrp="1"/>
          </p:cNvSpPr>
          <p:nvPr>
            <p:ph type="title"/>
          </p:nvPr>
        </p:nvSpPr>
        <p:spPr>
          <a:xfrm>
            <a:off x="1185840" y="26200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Encapsulation</a:t>
            </a:r>
            <a:endParaRPr b="0" lang="en-IN" sz="2100" spc="-1" strike="noStrike">
              <a:solidFill>
                <a:srgbClr val="000000"/>
              </a:solidFill>
              <a:latin typeface="Arial"/>
            </a:endParaRPr>
          </a:p>
        </p:txBody>
      </p:sp>
      <p:pic>
        <p:nvPicPr>
          <p:cNvPr id="271" name="Google Shape;385;p57" descr=""/>
          <p:cNvPicPr/>
          <p:nvPr/>
        </p:nvPicPr>
        <p:blipFill>
          <a:blip r:embed="rId1">
            <a:alphaModFix amt="80000"/>
          </a:blip>
          <a:stretch/>
        </p:blipFill>
        <p:spPr>
          <a:xfrm flipH="1" rot="12817200">
            <a:off x="2982960" y="979920"/>
            <a:ext cx="1123920" cy="509760"/>
          </a:xfrm>
          <a:prstGeom prst="rect">
            <a:avLst/>
          </a:prstGeom>
          <a:ln w="0">
            <a:noFill/>
          </a:ln>
        </p:spPr>
      </p:pic>
      <p:sp>
        <p:nvSpPr>
          <p:cNvPr id="272" name="PlaceHolder 3"/>
          <p:cNvSpPr>
            <a:spLocks noGrp="1"/>
          </p:cNvSpPr>
          <p:nvPr>
            <p:ph type="title"/>
          </p:nvPr>
        </p:nvSpPr>
        <p:spPr>
          <a:xfrm>
            <a:off x="1185840" y="36892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Polymorphism</a:t>
            </a:r>
            <a:endParaRPr b="0" lang="en-IN" sz="2100" spc="-1" strike="noStrike">
              <a:solidFill>
                <a:srgbClr val="000000"/>
              </a:solidFill>
              <a:latin typeface="Arial"/>
            </a:endParaRPr>
          </a:p>
        </p:txBody>
      </p:sp>
      <p:sp>
        <p:nvSpPr>
          <p:cNvPr id="273" name="PlaceHolder 4"/>
          <p:cNvSpPr>
            <a:spLocks noGrp="1"/>
          </p:cNvSpPr>
          <p:nvPr>
            <p:ph type="title"/>
          </p:nvPr>
        </p:nvSpPr>
        <p:spPr>
          <a:xfrm>
            <a:off x="1185840" y="31546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Abstraction</a:t>
            </a:r>
            <a:endParaRPr b="0" lang="en-IN" sz="2100" spc="-1" strike="noStrike">
              <a:solidFill>
                <a:srgbClr val="000000"/>
              </a:solidFill>
              <a:latin typeface="Arial"/>
            </a:endParaRPr>
          </a:p>
        </p:txBody>
      </p:sp>
      <p:sp>
        <p:nvSpPr>
          <p:cNvPr id="274" name="PlaceHolder 5"/>
          <p:cNvSpPr>
            <a:spLocks noGrp="1"/>
          </p:cNvSpPr>
          <p:nvPr>
            <p:ph type="title"/>
          </p:nvPr>
        </p:nvSpPr>
        <p:spPr>
          <a:xfrm>
            <a:off x="1185840" y="42238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Inheritance</a:t>
            </a:r>
            <a:endParaRPr b="0" lang="en-IN" sz="2100" spc="-1" strike="noStrike">
              <a:solidFill>
                <a:srgbClr val="000000"/>
              </a:solidFill>
              <a:latin typeface="Arial"/>
            </a:endParaRPr>
          </a:p>
        </p:txBody>
      </p:sp>
      <p:sp>
        <p:nvSpPr>
          <p:cNvPr id="275" name="PlaceHolder 6"/>
          <p:cNvSpPr>
            <a:spLocks noGrp="1"/>
          </p:cNvSpPr>
          <p:nvPr>
            <p:ph type="title"/>
          </p:nvPr>
        </p:nvSpPr>
        <p:spPr>
          <a:xfrm>
            <a:off x="1185840" y="17056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Class</a:t>
            </a:r>
            <a:endParaRPr b="0" lang="en-IN" sz="2100" spc="-1" strike="noStrike">
              <a:solidFill>
                <a:srgbClr val="000000"/>
              </a:solidFill>
              <a:latin typeface="Arial"/>
            </a:endParaRPr>
          </a:p>
        </p:txBody>
      </p:sp>
      <p:sp>
        <p:nvSpPr>
          <p:cNvPr id="276" name="PlaceHolder 7"/>
          <p:cNvSpPr>
            <a:spLocks noGrp="1"/>
          </p:cNvSpPr>
          <p:nvPr>
            <p:ph type="title"/>
          </p:nvPr>
        </p:nvSpPr>
        <p:spPr>
          <a:xfrm>
            <a:off x="1185840" y="2162880"/>
            <a:ext cx="2917440" cy="488160"/>
          </a:xfrm>
          <a:prstGeom prst="rect">
            <a:avLst/>
          </a:prstGeom>
          <a:noFill/>
          <a:ln w="0">
            <a:noFill/>
          </a:ln>
        </p:spPr>
        <p:txBody>
          <a:bodyPr lIns="91440" rIns="91440" tIns="91440" bIns="91440" anchor="b">
            <a:noAutofit/>
          </a:bodyPr>
          <a:p>
            <a:pPr marL="457200" indent="-361800">
              <a:lnSpc>
                <a:spcPct val="100000"/>
              </a:lnSpc>
              <a:buClr>
                <a:srgbClr val="595959"/>
              </a:buClr>
              <a:buFont typeface="Concert One"/>
              <a:buChar char="●"/>
            </a:pPr>
            <a:r>
              <a:rPr b="1" lang="en" sz="2100" spc="-1" strike="noStrike">
                <a:solidFill>
                  <a:srgbClr val="595959"/>
                </a:solidFill>
                <a:latin typeface="Concert One"/>
                <a:ea typeface="Concert One"/>
              </a:rPr>
              <a:t>Object</a:t>
            </a:r>
            <a:endParaRPr b="0" lang="en-IN" sz="2100" spc="-1" strike="noStrike">
              <a:solidFill>
                <a:srgbClr val="000000"/>
              </a:solidFill>
              <a:latin typeface="Arial"/>
            </a:endParaRPr>
          </a:p>
        </p:txBody>
      </p:sp>
      <p:pic>
        <p:nvPicPr>
          <p:cNvPr id="277" name="Google Shape;391;p57" descr=""/>
          <p:cNvPicPr/>
          <p:nvPr/>
        </p:nvPicPr>
        <p:blipFill>
          <a:blip r:embed="rId2"/>
          <a:srcRect l="2784" t="1591" r="36933" b="30436"/>
          <a:stretch/>
        </p:blipFill>
        <p:spPr>
          <a:xfrm>
            <a:off x="4916880" y="1655280"/>
            <a:ext cx="3722400" cy="2361240"/>
          </a:xfrm>
          <a:prstGeom prst="rect">
            <a:avLst/>
          </a:prstGeom>
          <a:ln w="0">
            <a:noFill/>
          </a:ln>
        </p:spPr>
      </p:pic>
      <p:sp>
        <p:nvSpPr>
          <p:cNvPr id="278" name="Google Shape;392;p57"/>
          <p:cNvSpPr/>
          <p:nvPr/>
        </p:nvSpPr>
        <p:spPr>
          <a:xfrm>
            <a:off x="5379840" y="3488040"/>
            <a:ext cx="857160" cy="200880"/>
          </a:xfrm>
          <a:prstGeom prst="rect">
            <a:avLst/>
          </a:prstGeom>
          <a:solidFill>
            <a:srgbClr val="f3f3f3"/>
          </a:solidFill>
          <a:ln w="9525">
            <a:solidFill>
              <a:srgbClr val="f8fafb"/>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279" name="Google Shape;393;p57"/>
          <p:cNvSpPr/>
          <p:nvPr/>
        </p:nvSpPr>
        <p:spPr>
          <a:xfrm>
            <a:off x="5379840" y="3427200"/>
            <a:ext cx="965160" cy="275400"/>
          </a:xfrm>
          <a:prstGeom prst="rect">
            <a:avLst/>
          </a:prstGeom>
          <a:noFill/>
          <a:ln w="0">
            <a:noFill/>
          </a:ln>
        </p:spPr>
        <p:style>
          <a:lnRef idx="0"/>
          <a:fillRef idx="0"/>
          <a:effectRef idx="0"/>
          <a:fontRef idx="minor"/>
        </p:style>
        <p:txBody>
          <a:bodyPr tIns="69120" bIns="69120" anchor="t">
            <a:spAutoFit/>
          </a:bodyPr>
          <a:p>
            <a:pPr>
              <a:lnSpc>
                <a:spcPct val="100000"/>
              </a:lnSpc>
              <a:tabLst>
                <a:tab algn="l" pos="0"/>
              </a:tabLst>
            </a:pPr>
            <a:r>
              <a:rPr b="0" lang="en" sz="900" spc="-1" strike="noStrike">
                <a:solidFill>
                  <a:srgbClr val="434343"/>
                </a:solidFill>
                <a:latin typeface="Roboto Mono Medium"/>
                <a:ea typeface="Roboto Mono Medium"/>
              </a:rPr>
              <a:t>Simplicity</a:t>
            </a:r>
            <a:endParaRPr b="0" lang="en-IN" sz="9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10">
                                  <p:stCondLst>
                                    <p:cond delay="0"/>
                                  </p:stCondLst>
                                  <p:childTnLst>
                                    <p:set>
                                      <p:cBhvr>
                                        <p:cTn id="105" dur="1" fill="hold">
                                          <p:stCondLst>
                                            <p:cond delay="0"/>
                                          </p:stCondLst>
                                        </p:cTn>
                                        <p:tgtEl>
                                          <p:spTgt spid="275"/>
                                        </p:tgtEl>
                                        <p:attrNameLst>
                                          <p:attrName>style.visibility</p:attrName>
                                        </p:attrNameLst>
                                      </p:cBhvr>
                                      <p:to>
                                        <p:strVal val="visible"/>
                                      </p:to>
                                    </p:set>
                                    <p:animEffect filter="fade" transition="in">
                                      <p:cBhvr additive="repl">
                                        <p:cTn id="106" dur="1000"/>
                                        <p:tgtEl>
                                          <p:spTgt spid="275"/>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0">
                                  <p:stCondLst>
                                    <p:cond delay="0"/>
                                  </p:stCondLst>
                                  <p:childTnLst>
                                    <p:set>
                                      <p:cBhvr>
                                        <p:cTn id="110" dur="1" fill="hold">
                                          <p:stCondLst>
                                            <p:cond delay="0"/>
                                          </p:stCondLst>
                                        </p:cTn>
                                        <p:tgtEl>
                                          <p:spTgt spid="276"/>
                                        </p:tgtEl>
                                        <p:attrNameLst>
                                          <p:attrName>style.visibility</p:attrName>
                                        </p:attrNameLst>
                                      </p:cBhvr>
                                      <p:to>
                                        <p:strVal val="visible"/>
                                      </p:to>
                                    </p:set>
                                    <p:animEffect filter="fade" transition="in">
                                      <p:cBhvr additive="repl">
                                        <p:cTn id="111" dur="1000"/>
                                        <p:tgtEl>
                                          <p:spTgt spid="276"/>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270"/>
                                        </p:tgtEl>
                                        <p:attrNameLst>
                                          <p:attrName>style.visibility</p:attrName>
                                        </p:attrNameLst>
                                      </p:cBhvr>
                                      <p:to>
                                        <p:strVal val="visible"/>
                                      </p:to>
                                    </p:set>
                                    <p:animEffect filter="fade" transition="in">
                                      <p:cBhvr additive="repl">
                                        <p:cTn id="116" dur="1000"/>
                                        <p:tgtEl>
                                          <p:spTgt spid="270"/>
                                        </p:tgtEl>
                                      </p:cBhvr>
                                    </p:animEffec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0">
                                  <p:stCondLst>
                                    <p:cond delay="0"/>
                                  </p:stCondLst>
                                  <p:childTnLst>
                                    <p:set>
                                      <p:cBhvr>
                                        <p:cTn id="120" dur="1" fill="hold">
                                          <p:stCondLst>
                                            <p:cond delay="0"/>
                                          </p:stCondLst>
                                        </p:cTn>
                                        <p:tgtEl>
                                          <p:spTgt spid="273"/>
                                        </p:tgtEl>
                                        <p:attrNameLst>
                                          <p:attrName>style.visibility</p:attrName>
                                        </p:attrNameLst>
                                      </p:cBhvr>
                                      <p:to>
                                        <p:strVal val="visible"/>
                                      </p:to>
                                    </p:set>
                                    <p:animEffect filter="fade" transition="in">
                                      <p:cBhvr additive="repl">
                                        <p:cTn id="121" dur="1000"/>
                                        <p:tgtEl>
                                          <p:spTgt spid="273"/>
                                        </p:tgtEl>
                                      </p:cBhvr>
                                    </p:animEffec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0">
                                  <p:stCondLst>
                                    <p:cond delay="0"/>
                                  </p:stCondLst>
                                  <p:childTnLst>
                                    <p:set>
                                      <p:cBhvr>
                                        <p:cTn id="125" dur="1" fill="hold">
                                          <p:stCondLst>
                                            <p:cond delay="0"/>
                                          </p:stCondLst>
                                        </p:cTn>
                                        <p:tgtEl>
                                          <p:spTgt spid="272"/>
                                        </p:tgtEl>
                                        <p:attrNameLst>
                                          <p:attrName>style.visibility</p:attrName>
                                        </p:attrNameLst>
                                      </p:cBhvr>
                                      <p:to>
                                        <p:strVal val="visible"/>
                                      </p:to>
                                    </p:set>
                                    <p:animEffect filter="fade" transition="in">
                                      <p:cBhvr additive="repl">
                                        <p:cTn id="126" dur="1000"/>
                                        <p:tgtEl>
                                          <p:spTgt spid="272"/>
                                        </p:tgtEl>
                                      </p:cBhvr>
                                    </p:animEffec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0">
                                  <p:stCondLst>
                                    <p:cond delay="0"/>
                                  </p:stCondLst>
                                  <p:childTnLst>
                                    <p:set>
                                      <p:cBhvr>
                                        <p:cTn id="130" dur="1" fill="hold">
                                          <p:stCondLst>
                                            <p:cond delay="0"/>
                                          </p:stCondLst>
                                        </p:cTn>
                                        <p:tgtEl>
                                          <p:spTgt spid="274">
                                            <p:txEl>
                                              <p:pRg st="0" end="0"/>
                                            </p:txEl>
                                          </p:spTgt>
                                        </p:tgtEl>
                                        <p:attrNameLst>
                                          <p:attrName>style.visibility</p:attrName>
                                        </p:attrNameLst>
                                      </p:cBhvr>
                                      <p:to>
                                        <p:strVal val="visible"/>
                                      </p:to>
                                    </p:set>
                                    <p:animEffect filter="fade" transition="in">
                                      <p:cBhvr additive="repl">
                                        <p:cTn id="131" dur="1000"/>
                                        <p:tgtEl>
                                          <p:spTgt spid="274">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0">
                                  <p:stCondLst>
                                    <p:cond delay="0"/>
                                  </p:stCondLst>
                                  <p:childTnLst>
                                    <p:set>
                                      <p:cBhvr>
                                        <p:cTn id="135" dur="1" fill="hold">
                                          <p:stCondLst>
                                            <p:cond delay="0"/>
                                          </p:stCondLst>
                                        </p:cTn>
                                        <p:tgtEl>
                                          <p:spTgt spid="269"/>
                                        </p:tgtEl>
                                        <p:attrNameLst>
                                          <p:attrName>style.visibility</p:attrName>
                                        </p:attrNameLst>
                                      </p:cBhvr>
                                      <p:to>
                                        <p:strVal val="visible"/>
                                      </p:to>
                                    </p:set>
                                    <p:animEffect filter="fade" transition="in">
                                      <p:cBhvr additive="repl">
                                        <p:cTn id="136" dur="1000"/>
                                        <p:tgtEl>
                                          <p:spTgt spid="269"/>
                                        </p:tgtEl>
                                      </p:cBhvr>
                                    </p:animEffect>
                                  </p:childTnLst>
                                </p:cTn>
                              </p:par>
                              <p:par>
                                <p:cTn id="137" nodeType="withEffect" fill="hold" presetClass="entr" presetID="10">
                                  <p:stCondLst>
                                    <p:cond delay="0"/>
                                  </p:stCondLst>
                                  <p:childTnLst>
                                    <p:set>
                                      <p:cBhvr>
                                        <p:cTn id="138" dur="1" fill="hold">
                                          <p:stCondLst>
                                            <p:cond delay="0"/>
                                          </p:stCondLst>
                                        </p:cTn>
                                        <p:tgtEl>
                                          <p:spTgt spid="277"/>
                                        </p:tgtEl>
                                        <p:attrNameLst>
                                          <p:attrName>style.visibility</p:attrName>
                                        </p:attrNameLst>
                                      </p:cBhvr>
                                      <p:to>
                                        <p:strVal val="visible"/>
                                      </p:to>
                                    </p:set>
                                    <p:animEffect filter="fade" transition="in">
                                      <p:cBhvr additive="repl">
                                        <p:cTn id="139" dur="1000"/>
                                        <p:tgtEl>
                                          <p:spTgt spid="277"/>
                                        </p:tgtEl>
                                      </p:cBhvr>
                                    </p:animEffect>
                                  </p:childTnLst>
                                </p:cTn>
                              </p:par>
                              <p:par>
                                <p:cTn id="140" nodeType="withEffect" fill="hold" presetClass="entr" presetID="10">
                                  <p:stCondLst>
                                    <p:cond delay="0"/>
                                  </p:stCondLst>
                                  <p:childTnLst>
                                    <p:set>
                                      <p:cBhvr>
                                        <p:cTn id="141" dur="1" fill="hold">
                                          <p:stCondLst>
                                            <p:cond delay="0"/>
                                          </p:stCondLst>
                                        </p:cTn>
                                        <p:tgtEl>
                                          <p:spTgt spid="268"/>
                                        </p:tgtEl>
                                        <p:attrNameLst>
                                          <p:attrName>style.visibility</p:attrName>
                                        </p:attrNameLst>
                                      </p:cBhvr>
                                      <p:to>
                                        <p:strVal val="visible"/>
                                      </p:to>
                                    </p:set>
                                    <p:animEffect filter="fade" transition="in">
                                      <p:cBhvr additive="repl">
                                        <p:cTn id="142" dur="1000"/>
                                        <p:tgtEl>
                                          <p:spTgt spid="268"/>
                                        </p:tgtEl>
                                      </p:cBhvr>
                                    </p:animEffect>
                                  </p:childTnLst>
                                </p:cTn>
                              </p:par>
                              <p:par>
                                <p:cTn id="143" nodeType="withEffect" fill="hold" presetClass="entr" presetID="10">
                                  <p:stCondLst>
                                    <p:cond delay="0"/>
                                  </p:stCondLst>
                                  <p:childTnLst>
                                    <p:set>
                                      <p:cBhvr>
                                        <p:cTn id="144" dur="1" fill="hold">
                                          <p:stCondLst>
                                            <p:cond delay="0"/>
                                          </p:stCondLst>
                                        </p:cTn>
                                        <p:tgtEl>
                                          <p:spTgt spid="279"/>
                                        </p:tgtEl>
                                        <p:attrNameLst>
                                          <p:attrName>style.visibility</p:attrName>
                                        </p:attrNameLst>
                                      </p:cBhvr>
                                      <p:to>
                                        <p:strVal val="visible"/>
                                      </p:to>
                                    </p:set>
                                    <p:animEffect filter="fade" transition="in">
                                      <p:cBhvr additive="repl">
                                        <p:cTn id="145" dur="1000"/>
                                        <p:tgtEl>
                                          <p:spTgt spid="279"/>
                                        </p:tgtEl>
                                      </p:cBhvr>
                                    </p:animEffect>
                                  </p:childTnLst>
                                </p:cTn>
                              </p:par>
                              <p:par>
                                <p:cTn id="146" nodeType="withEffect" fill="hold" presetClass="entr" presetID="10">
                                  <p:stCondLst>
                                    <p:cond delay="0"/>
                                  </p:stCondLst>
                                  <p:childTnLst>
                                    <p:set>
                                      <p:cBhvr>
                                        <p:cTn id="147" dur="1" fill="hold">
                                          <p:stCondLst>
                                            <p:cond delay="0"/>
                                          </p:stCondLst>
                                        </p:cTn>
                                        <p:tgtEl>
                                          <p:spTgt spid="278"/>
                                        </p:tgtEl>
                                        <p:attrNameLst>
                                          <p:attrName>style.visibility</p:attrName>
                                        </p:attrNameLst>
                                      </p:cBhvr>
                                      <p:to>
                                        <p:strVal val="visible"/>
                                      </p:to>
                                    </p:set>
                                    <p:animEffect filter="fade" transition="in">
                                      <p:cBhvr additive="repl">
                                        <p:cTn id="148"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6" name="Google Shape;780;p102"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487" name="Google Shape;781;p102"/>
          <p:cNvGrpSpPr/>
          <p:nvPr/>
        </p:nvGrpSpPr>
        <p:grpSpPr>
          <a:xfrm>
            <a:off x="3327480" y="742320"/>
            <a:ext cx="376920" cy="490320"/>
            <a:chOff x="3327480" y="742320"/>
            <a:chExt cx="376920" cy="490320"/>
          </a:xfrm>
        </p:grpSpPr>
        <p:sp>
          <p:nvSpPr>
            <p:cNvPr id="488" name="Google Shape;782;p102"/>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89" name="Google Shape;783;p102"/>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490" name="Google Shape;784;p102"/>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491" name="Google Shape;785;p102"/>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492" name="PlaceHolder 1"/>
          <p:cNvSpPr>
            <a:spLocks noGrp="1"/>
          </p:cNvSpPr>
          <p:nvPr>
            <p:ph/>
          </p:nvPr>
        </p:nvSpPr>
        <p:spPr>
          <a:xfrm>
            <a:off x="549360" y="1825920"/>
            <a:ext cx="371628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int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 int </a:t>
            </a:r>
            <a:r>
              <a:rPr b="0" lang="en" sz="1100" spc="-1" strike="noStrike">
                <a:solidFill>
                  <a:srgbClr val="a9b7c6"/>
                </a:solidFill>
                <a:highlight>
                  <a:srgbClr val="2b2b2b"/>
                </a:highlight>
                <a:latin typeface="Courier New"/>
                <a:ea typeface="Courier New"/>
              </a:rPr>
              <a:t>b){</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double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double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 double </a:t>
            </a:r>
            <a:r>
              <a:rPr b="0" lang="en" sz="1100" spc="-1" strike="noStrike">
                <a:solidFill>
                  <a:srgbClr val="a9b7c6"/>
                </a:solidFill>
                <a:highlight>
                  <a:srgbClr val="2b2b2b"/>
                </a:highlight>
                <a:latin typeface="Courier New"/>
                <a:ea typeface="Courier New"/>
              </a:rPr>
              <a:t>b){</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p:txBody>
      </p:sp>
      <p:sp>
        <p:nvSpPr>
          <p:cNvPr id="493" name="PlaceHolder 2"/>
          <p:cNvSpPr>
            <a:spLocks noGrp="1"/>
          </p:cNvSpPr>
          <p:nvPr>
            <p:ph/>
          </p:nvPr>
        </p:nvSpPr>
        <p:spPr>
          <a:xfrm>
            <a:off x="4844520" y="1825920"/>
            <a:ext cx="383796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UseAddition{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static void </a:t>
            </a:r>
            <a:r>
              <a:rPr b="0" lang="en" sz="1100" spc="-1" strike="noStrike">
                <a:solidFill>
                  <a:srgbClr val="ffc66d"/>
                </a:solidFill>
                <a:highlight>
                  <a:srgbClr val="2b2b2b"/>
                </a:highlight>
                <a:latin typeface="Courier New"/>
                <a:ea typeface="Courier New"/>
              </a:rPr>
              <a:t>main</a:t>
            </a:r>
            <a:r>
              <a:rPr b="0" lang="en" sz="1100" spc="-1" strike="noStrike">
                <a:solidFill>
                  <a:srgbClr val="a9b7c6"/>
                </a:solidFill>
                <a:highlight>
                  <a:srgbClr val="2b2b2b"/>
                </a:highlight>
                <a:latin typeface="Courier New"/>
                <a:ea typeface="Courier New"/>
              </a:rPr>
              <a:t>(String[] args){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Addition obj</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obj=</a:t>
            </a:r>
            <a:r>
              <a:rPr b="0" lang="en" sz="1100" spc="-1" strike="noStrike">
                <a:solidFill>
                  <a:srgbClr val="cc7832"/>
                </a:solidFill>
                <a:highlight>
                  <a:srgbClr val="2b2b2b"/>
                </a:highlight>
                <a:latin typeface="Courier New"/>
                <a:ea typeface="Courier New"/>
              </a:rPr>
              <a:t>new </a:t>
            </a:r>
            <a:r>
              <a:rPr b="0" lang="en" sz="1100" spc="-1" strike="noStrike">
                <a:solidFill>
                  <a:srgbClr val="a9b7c6"/>
                </a:solidFill>
                <a:highlight>
                  <a:srgbClr val="2b2b2b"/>
                </a:highlight>
                <a:latin typeface="Courier New"/>
                <a:ea typeface="Courier New"/>
              </a:rPr>
              <a:t>Addition()</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.println(obj.add(</a:t>
            </a:r>
            <a:r>
              <a:rPr b="0" lang="en" sz="1100" spc="-1" strike="noStrike">
                <a:solidFill>
                  <a:srgbClr val="6897bb"/>
                </a:solidFill>
                <a:highlight>
                  <a:srgbClr val="2b2b2b"/>
                </a:highlight>
                <a:latin typeface="Courier New"/>
                <a:ea typeface="Courier New"/>
              </a:rPr>
              <a:t>2</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4</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.println(obj.add(</a:t>
            </a:r>
            <a:r>
              <a:rPr b="0" lang="en" sz="1100" spc="-1" strike="noStrike">
                <a:solidFill>
                  <a:srgbClr val="6897bb"/>
                </a:solidFill>
                <a:highlight>
                  <a:srgbClr val="2b2b2b"/>
                </a:highlight>
                <a:latin typeface="Courier New"/>
                <a:ea typeface="Courier New"/>
              </a:rPr>
              <a:t>22.6</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28.7</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p:txBody>
      </p:sp>
      <p:sp>
        <p:nvSpPr>
          <p:cNvPr id="494"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495" name="PlaceHolder 4"/>
          <p:cNvSpPr>
            <a:spLocks noGrp="1"/>
          </p:cNvSpPr>
          <p:nvPr>
            <p:ph type="title"/>
          </p:nvPr>
        </p:nvSpPr>
        <p:spPr>
          <a:xfrm>
            <a:off x="4948920" y="13917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496" name="PlaceHolder 5"/>
          <p:cNvSpPr>
            <a:spLocks noGrp="1"/>
          </p:cNvSpPr>
          <p:nvPr>
            <p:ph type="title"/>
          </p:nvPr>
        </p:nvSpPr>
        <p:spPr>
          <a:xfrm>
            <a:off x="821160" y="345960"/>
            <a:ext cx="2980800" cy="793800"/>
          </a:xfrm>
          <a:prstGeom prst="rect">
            <a:avLst/>
          </a:prstGeom>
          <a:noFill/>
          <a:ln w="0">
            <a:noFill/>
          </a:ln>
        </p:spPr>
        <p:txBody>
          <a:bodyPr lIns="91440" rIns="91440" tIns="91440" bIns="91440" anchor="t">
            <a:noAutofit/>
          </a:bodyPr>
          <a:p>
            <a:pPr indent="0">
              <a:lnSpc>
                <a:spcPct val="100000"/>
              </a:lnSpc>
              <a:buNone/>
              <a:tabLst>
                <a:tab algn="l" pos="0"/>
              </a:tabLst>
            </a:pPr>
            <a:r>
              <a:rPr b="0" lang="en" sz="2000" spc="-1" strike="noStrike">
                <a:solidFill>
                  <a:srgbClr val="9900ff"/>
                </a:solidFill>
                <a:latin typeface="Concert One"/>
                <a:ea typeface="Concert One"/>
              </a:rPr>
              <a:t>By </a:t>
            </a:r>
            <a:r>
              <a:rPr b="0" lang="en" sz="2000" spc="-1" strike="noStrike">
                <a:solidFill>
                  <a:srgbClr val="741b47"/>
                </a:solidFill>
                <a:latin typeface="Concert One"/>
                <a:ea typeface="Concert One"/>
              </a:rPr>
              <a:t>changing </a:t>
            </a:r>
            <a:r>
              <a:rPr b="0" lang="en" sz="2000" spc="-1" strike="noStrike">
                <a:solidFill>
                  <a:srgbClr val="444444"/>
                </a:solidFill>
                <a:latin typeface="Concert One"/>
                <a:ea typeface="Concert One"/>
              </a:rPr>
              <a:t>data </a:t>
            </a:r>
            <a:r>
              <a:rPr b="0" lang="en" sz="2000" spc="-1" strike="noStrike">
                <a:solidFill>
                  <a:srgbClr val="0000ff"/>
                </a:solidFill>
                <a:latin typeface="Concert One"/>
                <a:ea typeface="Concert One"/>
              </a:rPr>
              <a:t>types.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ntr" presetID="10">
                                  <p:stCondLst>
                                    <p:cond delay="0"/>
                                  </p:stCondLst>
                                  <p:childTnLst>
                                    <p:set>
                                      <p:cBhvr>
                                        <p:cTn id="935" dur="1" fill="hold">
                                          <p:stCondLst>
                                            <p:cond delay="0"/>
                                          </p:stCondLst>
                                        </p:cTn>
                                        <p:tgtEl>
                                          <p:spTgt spid="494"/>
                                        </p:tgtEl>
                                        <p:attrNameLst>
                                          <p:attrName>style.visibility</p:attrName>
                                        </p:attrNameLst>
                                      </p:cBhvr>
                                      <p:to>
                                        <p:strVal val="visible"/>
                                      </p:to>
                                    </p:set>
                                    <p:animEffect filter="fade" transition="in">
                                      <p:cBhvr additive="repl">
                                        <p:cTn id="936" dur="1000"/>
                                        <p:tgtEl>
                                          <p:spTgt spid="494"/>
                                        </p:tgtEl>
                                      </p:cBhvr>
                                    </p:animEffect>
                                  </p:childTnLst>
                                </p:cTn>
                              </p:par>
                              <p:par>
                                <p:cTn id="937" nodeType="withEffect" fill="hold" presetClass="entr" presetID="10">
                                  <p:stCondLst>
                                    <p:cond delay="0"/>
                                  </p:stCondLst>
                                  <p:childTnLst>
                                    <p:set>
                                      <p:cBhvr>
                                        <p:cTn id="938" dur="1" fill="hold">
                                          <p:stCondLst>
                                            <p:cond delay="0"/>
                                          </p:stCondLst>
                                        </p:cTn>
                                        <p:tgtEl>
                                          <p:spTgt spid="492"/>
                                        </p:tgtEl>
                                        <p:attrNameLst>
                                          <p:attrName>style.visibility</p:attrName>
                                        </p:attrNameLst>
                                      </p:cBhvr>
                                      <p:to>
                                        <p:strVal val="visible"/>
                                      </p:to>
                                    </p:set>
                                    <p:animEffect filter="fade" transition="in">
                                      <p:cBhvr additive="repl">
                                        <p:cTn id="939" dur="1000"/>
                                        <p:tgtEl>
                                          <p:spTgt spid="492"/>
                                        </p:tgtEl>
                                      </p:cBhvr>
                                    </p:animEffect>
                                  </p:childTnLst>
                                </p:cTn>
                              </p:par>
                              <p:par>
                                <p:cTn id="940" nodeType="withEffect" fill="hold" presetClass="entr" presetID="10">
                                  <p:stCondLst>
                                    <p:cond delay="0"/>
                                  </p:stCondLst>
                                  <p:childTnLst>
                                    <p:set>
                                      <p:cBhvr>
                                        <p:cTn id="941" dur="1" fill="hold">
                                          <p:stCondLst>
                                            <p:cond delay="0"/>
                                          </p:stCondLst>
                                        </p:cTn>
                                        <p:tgtEl>
                                          <p:spTgt spid="495"/>
                                        </p:tgtEl>
                                        <p:attrNameLst>
                                          <p:attrName>style.visibility</p:attrName>
                                        </p:attrNameLst>
                                      </p:cBhvr>
                                      <p:to>
                                        <p:strVal val="visible"/>
                                      </p:to>
                                    </p:set>
                                    <p:animEffect filter="fade" transition="in">
                                      <p:cBhvr additive="repl">
                                        <p:cTn id="942" dur="1000"/>
                                        <p:tgtEl>
                                          <p:spTgt spid="495"/>
                                        </p:tgtEl>
                                      </p:cBhvr>
                                    </p:animEffect>
                                  </p:childTnLst>
                                </p:cTn>
                              </p:par>
                              <p:par>
                                <p:cTn id="943" nodeType="withEffect" fill="hold" presetClass="entr" presetID="10">
                                  <p:stCondLst>
                                    <p:cond delay="0"/>
                                  </p:stCondLst>
                                  <p:childTnLst>
                                    <p:set>
                                      <p:cBhvr>
                                        <p:cTn id="944" dur="1" fill="hold">
                                          <p:stCondLst>
                                            <p:cond delay="0"/>
                                          </p:stCondLst>
                                        </p:cTn>
                                        <p:tgtEl>
                                          <p:spTgt spid="493"/>
                                        </p:tgtEl>
                                        <p:attrNameLst>
                                          <p:attrName>style.visibility</p:attrName>
                                        </p:attrNameLst>
                                      </p:cBhvr>
                                      <p:to>
                                        <p:strVal val="visible"/>
                                      </p:to>
                                    </p:set>
                                    <p:animEffect filter="fade" transition="in">
                                      <p:cBhvr additive="repl">
                                        <p:cTn id="945" dur="10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7" name="Google Shape;795;p103"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498" name="Google Shape;796;p103"/>
          <p:cNvGrpSpPr/>
          <p:nvPr/>
        </p:nvGrpSpPr>
        <p:grpSpPr>
          <a:xfrm>
            <a:off x="3327480" y="742320"/>
            <a:ext cx="376920" cy="490320"/>
            <a:chOff x="3327480" y="742320"/>
            <a:chExt cx="376920" cy="490320"/>
          </a:xfrm>
        </p:grpSpPr>
        <p:sp>
          <p:nvSpPr>
            <p:cNvPr id="499" name="Google Shape;797;p103"/>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00" name="Google Shape;798;p103"/>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501" name="Google Shape;799;p103"/>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502" name="Google Shape;800;p103"/>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503" name="PlaceHolder 1"/>
          <p:cNvSpPr>
            <a:spLocks noGrp="1"/>
          </p:cNvSpPr>
          <p:nvPr>
            <p:ph/>
          </p:nvPr>
        </p:nvSpPr>
        <p:spPr>
          <a:xfrm>
            <a:off x="549360" y="1825920"/>
            <a:ext cx="371628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int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 int </a:t>
            </a:r>
            <a:r>
              <a:rPr b="0" lang="en" sz="1100" spc="-1" strike="noStrike">
                <a:solidFill>
                  <a:srgbClr val="a9b7c6"/>
                </a:solidFill>
                <a:highlight>
                  <a:srgbClr val="2b2b2b"/>
                </a:highlight>
                <a:latin typeface="Courier New"/>
                <a:ea typeface="Courier New"/>
              </a:rPr>
              <a:t>b){</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int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b</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c){</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a+b+c</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p:txBody>
      </p:sp>
      <p:sp>
        <p:nvSpPr>
          <p:cNvPr id="504" name="PlaceHolder 2"/>
          <p:cNvSpPr>
            <a:spLocks noGrp="1"/>
          </p:cNvSpPr>
          <p:nvPr>
            <p:ph/>
          </p:nvPr>
        </p:nvSpPr>
        <p:spPr>
          <a:xfrm>
            <a:off x="4844520" y="1825920"/>
            <a:ext cx="383796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UseAddition{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static void </a:t>
            </a:r>
            <a:r>
              <a:rPr b="0" lang="en" sz="1100" spc="-1" strike="noStrike">
                <a:solidFill>
                  <a:srgbClr val="ffc66d"/>
                </a:solidFill>
                <a:highlight>
                  <a:srgbClr val="2b2b2b"/>
                </a:highlight>
                <a:latin typeface="Courier New"/>
                <a:ea typeface="Courier New"/>
              </a:rPr>
              <a:t>main</a:t>
            </a:r>
            <a:r>
              <a:rPr b="0" lang="en" sz="1100" spc="-1" strike="noStrike">
                <a:solidFill>
                  <a:srgbClr val="a9b7c6"/>
                </a:solidFill>
                <a:highlight>
                  <a:srgbClr val="2b2b2b"/>
                </a:highlight>
                <a:latin typeface="Courier New"/>
                <a:ea typeface="Courier New"/>
              </a:rPr>
              <a:t>(String[] args){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Addition obj</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obj=</a:t>
            </a:r>
            <a:r>
              <a:rPr b="0" lang="en" sz="1100" spc="-1" strike="noStrike">
                <a:solidFill>
                  <a:srgbClr val="cc7832"/>
                </a:solidFill>
                <a:highlight>
                  <a:srgbClr val="2b2b2b"/>
                </a:highlight>
                <a:latin typeface="Courier New"/>
                <a:ea typeface="Courier New"/>
              </a:rPr>
              <a:t>new </a:t>
            </a:r>
            <a:r>
              <a:rPr b="0" lang="en" sz="1100" spc="-1" strike="noStrike">
                <a:solidFill>
                  <a:srgbClr val="a9b7c6"/>
                </a:solidFill>
                <a:highlight>
                  <a:srgbClr val="2b2b2b"/>
                </a:highlight>
                <a:latin typeface="Courier New"/>
                <a:ea typeface="Courier New"/>
              </a:rPr>
              <a:t>Addition()</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.println(obj.add(</a:t>
            </a:r>
            <a:r>
              <a:rPr b="0" lang="en" sz="1100" spc="-1" strike="noStrike">
                <a:solidFill>
                  <a:srgbClr val="6897bb"/>
                </a:solidFill>
                <a:highlight>
                  <a:srgbClr val="2b2b2b"/>
                </a:highlight>
                <a:latin typeface="Courier New"/>
                <a:ea typeface="Courier New"/>
              </a:rPr>
              <a:t>2</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11</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.println(obj.add(</a:t>
            </a:r>
            <a:r>
              <a:rPr b="0" lang="en" sz="1100" spc="-1" strike="noStrike">
                <a:solidFill>
                  <a:srgbClr val="6897bb"/>
                </a:solidFill>
                <a:highlight>
                  <a:srgbClr val="2b2b2b"/>
                </a:highlight>
                <a:latin typeface="Courier New"/>
                <a:ea typeface="Courier New"/>
              </a:rPr>
              <a:t>6</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4</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12</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p:txBody>
      </p:sp>
      <p:sp>
        <p:nvSpPr>
          <p:cNvPr id="505"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506" name="PlaceHolder 4"/>
          <p:cNvSpPr>
            <a:spLocks noGrp="1"/>
          </p:cNvSpPr>
          <p:nvPr>
            <p:ph type="title"/>
          </p:nvPr>
        </p:nvSpPr>
        <p:spPr>
          <a:xfrm>
            <a:off x="4948920" y="13917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507" name="PlaceHolder 5"/>
          <p:cNvSpPr>
            <a:spLocks noGrp="1"/>
          </p:cNvSpPr>
          <p:nvPr>
            <p:ph type="title"/>
          </p:nvPr>
        </p:nvSpPr>
        <p:spPr>
          <a:xfrm>
            <a:off x="821160" y="345960"/>
            <a:ext cx="2980800" cy="793800"/>
          </a:xfrm>
          <a:prstGeom prst="rect">
            <a:avLst/>
          </a:prstGeom>
          <a:noFill/>
          <a:ln w="0">
            <a:noFill/>
          </a:ln>
        </p:spPr>
        <p:txBody>
          <a:bodyPr lIns="91440" rIns="91440" tIns="91440" bIns="91440" anchor="t">
            <a:noAutofit/>
          </a:bodyPr>
          <a:p>
            <a:pPr indent="0">
              <a:lnSpc>
                <a:spcPct val="100000"/>
              </a:lnSpc>
              <a:buNone/>
              <a:tabLst>
                <a:tab algn="l" pos="0"/>
              </a:tabLst>
            </a:pPr>
            <a:r>
              <a:rPr b="0" lang="en" sz="2000" spc="-1" strike="noStrike">
                <a:solidFill>
                  <a:srgbClr val="9900ff"/>
                </a:solidFill>
                <a:latin typeface="Concert One"/>
                <a:ea typeface="Concert One"/>
              </a:rPr>
              <a:t>By </a:t>
            </a:r>
            <a:r>
              <a:rPr b="0" lang="en" sz="2000" spc="-1" strike="noStrike">
                <a:solidFill>
                  <a:srgbClr val="741b47"/>
                </a:solidFill>
                <a:latin typeface="Concert One"/>
                <a:ea typeface="Concert One"/>
              </a:rPr>
              <a:t>changing </a:t>
            </a:r>
            <a:r>
              <a:rPr b="0" lang="en" sz="2000" spc="-1" strike="noStrike">
                <a:solidFill>
                  <a:srgbClr val="444444"/>
                </a:solidFill>
                <a:latin typeface="Concert One"/>
                <a:ea typeface="Concert One"/>
              </a:rPr>
              <a:t>the </a:t>
            </a:r>
            <a:r>
              <a:rPr b="0" lang="en" sz="2000" spc="-1" strike="noStrike">
                <a:solidFill>
                  <a:srgbClr val="ff0000"/>
                </a:solidFill>
                <a:latin typeface="Concert One"/>
                <a:ea typeface="Concert One"/>
              </a:rPr>
              <a:t>number </a:t>
            </a:r>
            <a:r>
              <a:rPr b="0" lang="en" sz="2000" spc="-1" strike="noStrike">
                <a:solidFill>
                  <a:srgbClr val="444444"/>
                </a:solidFill>
                <a:latin typeface="Concert One"/>
                <a:ea typeface="Concert One"/>
              </a:rPr>
              <a:t>of </a:t>
            </a:r>
            <a:r>
              <a:rPr b="0" lang="en" sz="2000" spc="-1" strike="noStrike">
                <a:solidFill>
                  <a:srgbClr val="0000ff"/>
                </a:solidFill>
                <a:latin typeface="Concert One"/>
                <a:ea typeface="Concert One"/>
              </a:rPr>
              <a:t>parameters</a:t>
            </a:r>
            <a:r>
              <a:rPr b="0" lang="en" sz="2000" spc="-1" strike="noStrike">
                <a:solidFill>
                  <a:srgbClr val="444444"/>
                </a:solidFill>
                <a:latin typeface="Concert One"/>
                <a:ea typeface="Concert One"/>
              </a:rPr>
              <a:t>.</a:t>
            </a:r>
            <a:endParaRPr b="0" lang="en-IN" sz="2000" spc="-1" strike="noStrike">
              <a:solidFill>
                <a:srgbClr val="000000"/>
              </a:solidFill>
              <a:latin typeface="Arial"/>
            </a:endParaRPr>
          </a:p>
          <a:p>
            <a:pPr indent="0">
              <a:lnSpc>
                <a:spcPct val="115000"/>
              </a:lnSpc>
              <a:spcBef>
                <a:spcPts val="1199"/>
              </a:spcBef>
              <a:spcAft>
                <a:spcPts val="2001"/>
              </a:spcAft>
              <a:buNone/>
              <a:tabLst>
                <a:tab algn="l" pos="0"/>
              </a:tabLst>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46" dur="indefinite" restart="never" nodeType="tmRoot">
          <p:childTnLst>
            <p:seq>
              <p:cTn id="947" dur="indefinite" nodeType="mainSeq">
                <p:childTnLst>
                  <p:par>
                    <p:cTn id="948" fill="hold">
                      <p:stCondLst>
                        <p:cond delay="indefinite"/>
                      </p:stCondLst>
                      <p:childTnLst>
                        <p:par>
                          <p:cTn id="949" fill="hold">
                            <p:stCondLst>
                              <p:cond delay="0"/>
                            </p:stCondLst>
                            <p:childTnLst>
                              <p:par>
                                <p:cTn id="950" nodeType="clickEffect" fill="hold" presetClass="entr" presetID="10">
                                  <p:stCondLst>
                                    <p:cond delay="0"/>
                                  </p:stCondLst>
                                  <p:childTnLst>
                                    <p:set>
                                      <p:cBhvr>
                                        <p:cTn id="951" dur="1" fill="hold">
                                          <p:stCondLst>
                                            <p:cond delay="0"/>
                                          </p:stCondLst>
                                        </p:cTn>
                                        <p:tgtEl>
                                          <p:spTgt spid="503"/>
                                        </p:tgtEl>
                                        <p:attrNameLst>
                                          <p:attrName>style.visibility</p:attrName>
                                        </p:attrNameLst>
                                      </p:cBhvr>
                                      <p:to>
                                        <p:strVal val="visible"/>
                                      </p:to>
                                    </p:set>
                                    <p:animEffect filter="fade" transition="in">
                                      <p:cBhvr additive="repl">
                                        <p:cTn id="952" dur="1000"/>
                                        <p:tgtEl>
                                          <p:spTgt spid="503"/>
                                        </p:tgtEl>
                                      </p:cBhvr>
                                    </p:animEffect>
                                  </p:childTnLst>
                                </p:cTn>
                              </p:par>
                              <p:par>
                                <p:cTn id="953" nodeType="withEffect" fill="hold" presetClass="entr" presetID="10">
                                  <p:stCondLst>
                                    <p:cond delay="0"/>
                                  </p:stCondLst>
                                  <p:childTnLst>
                                    <p:set>
                                      <p:cBhvr>
                                        <p:cTn id="954" dur="1" fill="hold">
                                          <p:stCondLst>
                                            <p:cond delay="0"/>
                                          </p:stCondLst>
                                        </p:cTn>
                                        <p:tgtEl>
                                          <p:spTgt spid="505"/>
                                        </p:tgtEl>
                                        <p:attrNameLst>
                                          <p:attrName>style.visibility</p:attrName>
                                        </p:attrNameLst>
                                      </p:cBhvr>
                                      <p:to>
                                        <p:strVal val="visible"/>
                                      </p:to>
                                    </p:set>
                                    <p:animEffect filter="fade" transition="in">
                                      <p:cBhvr additive="repl">
                                        <p:cTn id="955" dur="1000"/>
                                        <p:tgtEl>
                                          <p:spTgt spid="505"/>
                                        </p:tgtEl>
                                      </p:cBhvr>
                                    </p:animEffect>
                                  </p:childTnLst>
                                </p:cTn>
                              </p:par>
                              <p:par>
                                <p:cTn id="956" nodeType="withEffect" fill="hold" presetClass="entr" presetID="10">
                                  <p:stCondLst>
                                    <p:cond delay="0"/>
                                  </p:stCondLst>
                                  <p:childTnLst>
                                    <p:set>
                                      <p:cBhvr>
                                        <p:cTn id="957" dur="1" fill="hold">
                                          <p:stCondLst>
                                            <p:cond delay="0"/>
                                          </p:stCondLst>
                                        </p:cTn>
                                        <p:tgtEl>
                                          <p:spTgt spid="506"/>
                                        </p:tgtEl>
                                        <p:attrNameLst>
                                          <p:attrName>style.visibility</p:attrName>
                                        </p:attrNameLst>
                                      </p:cBhvr>
                                      <p:to>
                                        <p:strVal val="visible"/>
                                      </p:to>
                                    </p:set>
                                    <p:animEffect filter="fade" transition="in">
                                      <p:cBhvr additive="repl">
                                        <p:cTn id="958" dur="1000"/>
                                        <p:tgtEl>
                                          <p:spTgt spid="506"/>
                                        </p:tgtEl>
                                      </p:cBhvr>
                                    </p:animEffect>
                                  </p:childTnLst>
                                </p:cTn>
                              </p:par>
                              <p:par>
                                <p:cTn id="959" nodeType="withEffect" fill="hold" presetClass="entr" presetID="10">
                                  <p:stCondLst>
                                    <p:cond delay="0"/>
                                  </p:stCondLst>
                                  <p:childTnLst>
                                    <p:set>
                                      <p:cBhvr>
                                        <p:cTn id="960" dur="1" fill="hold">
                                          <p:stCondLst>
                                            <p:cond delay="0"/>
                                          </p:stCondLst>
                                        </p:cTn>
                                        <p:tgtEl>
                                          <p:spTgt spid="504"/>
                                        </p:tgtEl>
                                        <p:attrNameLst>
                                          <p:attrName>style.visibility</p:attrName>
                                        </p:attrNameLst>
                                      </p:cBhvr>
                                      <p:to>
                                        <p:strVal val="visible"/>
                                      </p:to>
                                    </p:set>
                                    <p:animEffect filter="fade" transition="in">
                                      <p:cBhvr additive="repl">
                                        <p:cTn id="961"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Google Shape;810;p104"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509" name="Google Shape;811;p104"/>
          <p:cNvGrpSpPr/>
          <p:nvPr/>
        </p:nvGrpSpPr>
        <p:grpSpPr>
          <a:xfrm>
            <a:off x="3327480" y="742320"/>
            <a:ext cx="376920" cy="490320"/>
            <a:chOff x="3327480" y="742320"/>
            <a:chExt cx="376920" cy="490320"/>
          </a:xfrm>
        </p:grpSpPr>
        <p:sp>
          <p:nvSpPr>
            <p:cNvPr id="510" name="Google Shape;812;p104"/>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11" name="Google Shape;813;p104"/>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512" name="Google Shape;814;p104"/>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513" name="Google Shape;815;p104"/>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514" name="PlaceHolder 1"/>
          <p:cNvSpPr>
            <a:spLocks noGrp="1"/>
          </p:cNvSpPr>
          <p:nvPr>
            <p:ph/>
          </p:nvPr>
        </p:nvSpPr>
        <p:spPr>
          <a:xfrm>
            <a:off x="549360" y="1825920"/>
            <a:ext cx="371628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private int </a:t>
            </a:r>
            <a:r>
              <a:rPr b="0" lang="en" sz="1100" spc="-1" strike="noStrike">
                <a:solidFill>
                  <a:srgbClr val="9876aa"/>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private </a:t>
            </a:r>
            <a:r>
              <a:rPr b="0" lang="en" sz="1100" spc="-1" strike="noStrike">
                <a:solidFill>
                  <a:srgbClr val="a9b7c6"/>
                </a:solidFill>
                <a:highlight>
                  <a:srgbClr val="2b2b2b"/>
                </a:highlight>
                <a:latin typeface="Courier New"/>
                <a:ea typeface="Courier New"/>
              </a:rPr>
              <a:t>String </a:t>
            </a:r>
            <a:r>
              <a:rPr b="0" lang="en" sz="1100" spc="-1" strike="noStrike">
                <a:solidFill>
                  <a:srgbClr val="9876aa"/>
                </a:solidFill>
                <a:highlight>
                  <a:srgbClr val="2b2b2b"/>
                </a:highlight>
                <a:latin typeface="Courier New"/>
                <a:ea typeface="Courier New"/>
              </a:rPr>
              <a:t>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a:t>
            </a:r>
            <a:r>
              <a:rPr b="0" lang="en" sz="1100" spc="-1" strike="noStrike">
                <a:solidFill>
                  <a:srgbClr val="a9b7c6"/>
                </a:solidFill>
                <a:highlight>
                  <a:srgbClr val="2b2b2b"/>
                </a:highlight>
                <a:latin typeface="Courier New"/>
                <a:ea typeface="Courier New"/>
              </a:rPr>
              <a:t>String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int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String b){</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a:t>
            </a:r>
            <a:r>
              <a:rPr b="0" lang="en" sz="1100" spc="-1" strike="noStrike">
                <a:solidFill>
                  <a:srgbClr val="a9b7c6"/>
                </a:solidFill>
                <a:highlight>
                  <a:srgbClr val="2b2b2b"/>
                </a:highlight>
                <a:latin typeface="Courier New"/>
                <a:ea typeface="Courier New"/>
              </a:rPr>
              <a:t>String  </a:t>
            </a:r>
            <a:r>
              <a:rPr b="0" lang="en" sz="1100" spc="-1" strike="noStrike">
                <a:solidFill>
                  <a:srgbClr val="ffc66d"/>
                </a:solidFill>
                <a:highlight>
                  <a:srgbClr val="2b2b2b"/>
                </a:highlight>
                <a:latin typeface="Courier New"/>
                <a:ea typeface="Courier New"/>
              </a:rPr>
              <a:t>add</a:t>
            </a:r>
            <a:r>
              <a:rPr b="0" lang="en" sz="1100" spc="-1" strike="noStrike">
                <a:solidFill>
                  <a:srgbClr val="a9b7c6"/>
                </a:solidFill>
                <a:highlight>
                  <a:srgbClr val="2b2b2b"/>
                </a:highlight>
                <a:latin typeface="Courier New"/>
                <a:ea typeface="Courier New"/>
              </a:rPr>
              <a:t>(String a</a:t>
            </a:r>
            <a:r>
              <a:rPr b="0" lang="en" sz="1100" spc="-1" strike="noStrike">
                <a:solidFill>
                  <a:srgbClr val="cc7832"/>
                </a:solidFill>
                <a:highlight>
                  <a:srgbClr val="2b2b2b"/>
                </a:highlight>
                <a:latin typeface="Courier New"/>
                <a:ea typeface="Courier New"/>
              </a:rPr>
              <a:t>, int </a:t>
            </a:r>
            <a:r>
              <a:rPr b="0" lang="en" sz="1100" spc="-1" strike="noStrike">
                <a:solidFill>
                  <a:srgbClr val="a9b7c6"/>
                </a:solidFill>
                <a:highlight>
                  <a:srgbClr val="2b2b2b"/>
                </a:highlight>
                <a:latin typeface="Courier New"/>
                <a:ea typeface="Courier New"/>
              </a:rPr>
              <a:t>b){</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return </a:t>
            </a:r>
            <a:r>
              <a:rPr b="0" lang="en" sz="1100" spc="-1" strike="noStrike">
                <a:solidFill>
                  <a:srgbClr val="a9b7c6"/>
                </a:solidFill>
                <a:highlight>
                  <a:srgbClr val="2b2b2b"/>
                </a:highlight>
                <a:latin typeface="Courier New"/>
                <a:ea typeface="Courier New"/>
              </a:rPr>
              <a:t>a+b</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p:txBody>
      </p:sp>
      <p:sp>
        <p:nvSpPr>
          <p:cNvPr id="515" name="PlaceHolder 2"/>
          <p:cNvSpPr>
            <a:spLocks noGrp="1"/>
          </p:cNvSpPr>
          <p:nvPr>
            <p:ph/>
          </p:nvPr>
        </p:nvSpPr>
        <p:spPr>
          <a:xfrm>
            <a:off x="4844520" y="1825920"/>
            <a:ext cx="3837960" cy="28202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a:t>
            </a:r>
            <a:r>
              <a:rPr b="0" lang="en" sz="1100" spc="-1" strike="noStrike">
                <a:solidFill>
                  <a:srgbClr val="a9b7c6"/>
                </a:solidFill>
                <a:highlight>
                  <a:srgbClr val="2b2b2b"/>
                </a:highlight>
                <a:latin typeface="Courier New"/>
                <a:ea typeface="Courier New"/>
              </a:rPr>
              <a:t>UseAddition{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public static void </a:t>
            </a:r>
            <a:r>
              <a:rPr b="0" lang="en" sz="1100" spc="-1" strike="noStrike">
                <a:solidFill>
                  <a:srgbClr val="ffc66d"/>
                </a:solidFill>
                <a:highlight>
                  <a:srgbClr val="2b2b2b"/>
                </a:highlight>
                <a:latin typeface="Courier New"/>
                <a:ea typeface="Courier New"/>
              </a:rPr>
              <a:t>main</a:t>
            </a:r>
            <a:r>
              <a:rPr b="0" lang="en" sz="1100" spc="-1" strike="noStrike">
                <a:solidFill>
                  <a:srgbClr val="a9b7c6"/>
                </a:solidFill>
                <a:highlight>
                  <a:srgbClr val="2b2b2b"/>
                </a:highlight>
                <a:latin typeface="Courier New"/>
                <a:ea typeface="Courier New"/>
              </a:rPr>
              <a:t>(String[] args){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Addition A</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a:t>
            </a:r>
            <a:r>
              <a:rPr b="0" lang="en" sz="1100" spc="-1" strike="noStrike">
                <a:solidFill>
                  <a:srgbClr val="cc7832"/>
                </a:solidFill>
                <a:highlight>
                  <a:srgbClr val="2b2b2b"/>
                </a:highlight>
                <a:latin typeface="Courier New"/>
                <a:ea typeface="Courier New"/>
              </a:rPr>
              <a:t>new </a:t>
            </a:r>
            <a:r>
              <a:rPr b="0" lang="en" sz="1100" spc="-1" strike="noStrike">
                <a:solidFill>
                  <a:srgbClr val="a9b7c6"/>
                </a:solidFill>
                <a:highlight>
                  <a:srgbClr val="2b2b2b"/>
                </a:highlight>
                <a:latin typeface="Courier New"/>
                <a:ea typeface="Courier New"/>
              </a:rPr>
              <a:t>Addition()</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.println(A.add(</a:t>
            </a:r>
            <a:r>
              <a:rPr b="0" lang="en" sz="1100" spc="-1" strike="noStrike">
                <a:solidFill>
                  <a:srgbClr val="6897bb"/>
                </a:solidFill>
                <a:highlight>
                  <a:srgbClr val="2b2b2b"/>
                </a:highlight>
                <a:latin typeface="Courier New"/>
                <a:ea typeface="Courier New"/>
              </a:rPr>
              <a:t>2</a:t>
            </a:r>
            <a:r>
              <a:rPr b="0" lang="en" sz="1100" spc="-1" strike="noStrike">
                <a:solidFill>
                  <a:srgbClr val="cc7832"/>
                </a:solidFill>
                <a:highlight>
                  <a:srgbClr val="2b2b2b"/>
                </a:highlight>
                <a:latin typeface="Courier New"/>
                <a:ea typeface="Courier New"/>
              </a:rPr>
              <a:t>,</a:t>
            </a:r>
            <a:r>
              <a:rPr b="0" lang="en" sz="1100" spc="-1" strike="noStrike">
                <a:solidFill>
                  <a:srgbClr val="6a8759"/>
                </a:solidFill>
                <a:highlight>
                  <a:srgbClr val="2b2b2b"/>
                </a:highlight>
                <a:latin typeface="Courier New"/>
                <a:ea typeface="Courier New"/>
              </a:rPr>
              <a:t>"Ravi"</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System.</a:t>
            </a:r>
            <a:r>
              <a:rPr b="0" i="1" lang="en" sz="1100" spc="-1" strike="noStrike">
                <a:solidFill>
                  <a:srgbClr val="9876aa"/>
                </a:solidFill>
                <a:highlight>
                  <a:srgbClr val="2b2b2b"/>
                </a:highlight>
                <a:latin typeface="Courier New"/>
                <a:ea typeface="Courier New"/>
              </a:rPr>
              <a:t>out</a:t>
            </a:r>
            <a:r>
              <a:rPr b="0" lang="en" sz="1100" spc="-1" strike="noStrike">
                <a:solidFill>
                  <a:srgbClr val="a9b7c6"/>
                </a:solidFill>
                <a:highlight>
                  <a:srgbClr val="2b2b2b"/>
                </a:highlight>
                <a:latin typeface="Courier New"/>
                <a:ea typeface="Courier New"/>
              </a:rPr>
              <a:t>.println(A.add(</a:t>
            </a:r>
            <a:r>
              <a:rPr b="0" lang="en" sz="1100" spc="-1" strike="noStrike">
                <a:solidFill>
                  <a:srgbClr val="6a8759"/>
                </a:solidFill>
                <a:highlight>
                  <a:srgbClr val="2b2b2b"/>
                </a:highlight>
                <a:latin typeface="Courier New"/>
                <a:ea typeface="Courier New"/>
              </a:rPr>
              <a:t>"Ajay"</a:t>
            </a:r>
            <a:r>
              <a:rPr b="0" lang="en" sz="1100" spc="-1" strike="noStrike">
                <a:solidFill>
                  <a:srgbClr val="cc7832"/>
                </a:solidFill>
                <a:highlight>
                  <a:srgbClr val="2b2b2b"/>
                </a:highlight>
                <a:latin typeface="Courier New"/>
                <a:ea typeface="Courier New"/>
              </a:rPr>
              <a:t>,</a:t>
            </a:r>
            <a:r>
              <a:rPr b="0" lang="en" sz="1100" spc="-1" strike="noStrike">
                <a:solidFill>
                  <a:srgbClr val="6897bb"/>
                </a:solidFill>
                <a:highlight>
                  <a:srgbClr val="2b2b2b"/>
                </a:highlight>
                <a:latin typeface="Courier New"/>
                <a:ea typeface="Courier New"/>
              </a:rPr>
              <a:t>28</a:t>
            </a:r>
            <a:r>
              <a:rPr b="0" lang="en" sz="1100" spc="-1" strike="noStrike">
                <a:solidFill>
                  <a:srgbClr val="a9b7c6"/>
                </a:solidFill>
                <a:highlight>
                  <a:srgbClr val="2b2b2b"/>
                </a:highlight>
                <a:latin typeface="Courier New"/>
                <a:ea typeface="Courier New"/>
              </a:rPr>
              <a:t>))</a:t>
            </a: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a9b7c6"/>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516"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517" name="PlaceHolder 4"/>
          <p:cNvSpPr>
            <a:spLocks noGrp="1"/>
          </p:cNvSpPr>
          <p:nvPr>
            <p:ph type="title"/>
          </p:nvPr>
        </p:nvSpPr>
        <p:spPr>
          <a:xfrm>
            <a:off x="4948920" y="13917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518" name="PlaceHolder 5"/>
          <p:cNvSpPr>
            <a:spLocks noGrp="1"/>
          </p:cNvSpPr>
          <p:nvPr>
            <p:ph type="title"/>
          </p:nvPr>
        </p:nvSpPr>
        <p:spPr>
          <a:xfrm>
            <a:off x="821160" y="345960"/>
            <a:ext cx="2980800" cy="793800"/>
          </a:xfrm>
          <a:prstGeom prst="rect">
            <a:avLst/>
          </a:prstGeom>
          <a:noFill/>
          <a:ln w="0">
            <a:noFill/>
          </a:ln>
        </p:spPr>
        <p:txBody>
          <a:bodyPr lIns="91440" rIns="91440" tIns="91440" bIns="91440" anchor="t">
            <a:noAutofit/>
          </a:bodyPr>
          <a:p>
            <a:pPr indent="0">
              <a:lnSpc>
                <a:spcPct val="100000"/>
              </a:lnSpc>
              <a:buNone/>
              <a:tabLst>
                <a:tab algn="l" pos="0"/>
              </a:tabLst>
            </a:pPr>
            <a:r>
              <a:rPr b="0" lang="en" sz="2000" spc="-1" strike="noStrike">
                <a:solidFill>
                  <a:srgbClr val="9900ff"/>
                </a:solidFill>
                <a:latin typeface="Concert One"/>
                <a:ea typeface="Concert One"/>
              </a:rPr>
              <a:t>By </a:t>
            </a:r>
            <a:r>
              <a:rPr b="0" lang="en" sz="2000" spc="-1" strike="noStrike">
                <a:solidFill>
                  <a:srgbClr val="741b47"/>
                </a:solidFill>
                <a:latin typeface="Concert One"/>
                <a:ea typeface="Concert One"/>
              </a:rPr>
              <a:t>Changing </a:t>
            </a:r>
            <a:r>
              <a:rPr b="0" lang="en" sz="2000" spc="-1" strike="noStrike">
                <a:solidFill>
                  <a:srgbClr val="444444"/>
                </a:solidFill>
                <a:latin typeface="Concert One"/>
                <a:ea typeface="Concert One"/>
              </a:rPr>
              <a:t>Order Of </a:t>
            </a:r>
            <a:r>
              <a:rPr b="0" lang="en" sz="2000" spc="-1" strike="noStrike">
                <a:solidFill>
                  <a:srgbClr val="0000ff"/>
                </a:solidFill>
                <a:latin typeface="Concert One"/>
                <a:ea typeface="Concert One"/>
              </a:rPr>
              <a:t>Paramaters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62" dur="indefinite" restart="never" nodeType="tmRoot">
          <p:childTnLst>
            <p:seq>
              <p:cTn id="963" dur="indefinite" nodeType="mainSeq">
                <p:childTnLst>
                  <p:par>
                    <p:cTn id="964" fill="hold">
                      <p:stCondLst>
                        <p:cond delay="indefinite"/>
                      </p:stCondLst>
                      <p:childTnLst>
                        <p:par>
                          <p:cTn id="965" fill="hold">
                            <p:stCondLst>
                              <p:cond delay="0"/>
                            </p:stCondLst>
                            <p:childTnLst>
                              <p:par>
                                <p:cTn id="966" nodeType="clickEffect" fill="hold" presetClass="entr" presetID="10">
                                  <p:stCondLst>
                                    <p:cond delay="0"/>
                                  </p:stCondLst>
                                  <p:childTnLst>
                                    <p:set>
                                      <p:cBhvr>
                                        <p:cTn id="967" dur="1" fill="hold">
                                          <p:stCondLst>
                                            <p:cond delay="0"/>
                                          </p:stCondLst>
                                        </p:cTn>
                                        <p:tgtEl>
                                          <p:spTgt spid="516"/>
                                        </p:tgtEl>
                                        <p:attrNameLst>
                                          <p:attrName>style.visibility</p:attrName>
                                        </p:attrNameLst>
                                      </p:cBhvr>
                                      <p:to>
                                        <p:strVal val="visible"/>
                                      </p:to>
                                    </p:set>
                                    <p:animEffect filter="fade" transition="in">
                                      <p:cBhvr additive="repl">
                                        <p:cTn id="968" dur="1000"/>
                                        <p:tgtEl>
                                          <p:spTgt spid="516"/>
                                        </p:tgtEl>
                                      </p:cBhvr>
                                    </p:animEffect>
                                  </p:childTnLst>
                                </p:cTn>
                              </p:par>
                              <p:par>
                                <p:cTn id="969" nodeType="withEffect" fill="hold" presetClass="entr" presetID="10">
                                  <p:stCondLst>
                                    <p:cond delay="0"/>
                                  </p:stCondLst>
                                  <p:childTnLst>
                                    <p:set>
                                      <p:cBhvr>
                                        <p:cTn id="970" dur="1" fill="hold">
                                          <p:stCondLst>
                                            <p:cond delay="0"/>
                                          </p:stCondLst>
                                        </p:cTn>
                                        <p:tgtEl>
                                          <p:spTgt spid="514"/>
                                        </p:tgtEl>
                                        <p:attrNameLst>
                                          <p:attrName>style.visibility</p:attrName>
                                        </p:attrNameLst>
                                      </p:cBhvr>
                                      <p:to>
                                        <p:strVal val="visible"/>
                                      </p:to>
                                    </p:set>
                                    <p:animEffect filter="fade" transition="in">
                                      <p:cBhvr additive="repl">
                                        <p:cTn id="971" dur="1000"/>
                                        <p:tgtEl>
                                          <p:spTgt spid="514"/>
                                        </p:tgtEl>
                                      </p:cBhvr>
                                    </p:animEffect>
                                  </p:childTnLst>
                                </p:cTn>
                              </p:par>
                              <p:par>
                                <p:cTn id="972" nodeType="withEffect" fill="hold" presetClass="entr" presetID="10">
                                  <p:stCondLst>
                                    <p:cond delay="0"/>
                                  </p:stCondLst>
                                  <p:childTnLst>
                                    <p:set>
                                      <p:cBhvr>
                                        <p:cTn id="973" dur="1" fill="hold">
                                          <p:stCondLst>
                                            <p:cond delay="0"/>
                                          </p:stCondLst>
                                        </p:cTn>
                                        <p:tgtEl>
                                          <p:spTgt spid="517"/>
                                        </p:tgtEl>
                                        <p:attrNameLst>
                                          <p:attrName>style.visibility</p:attrName>
                                        </p:attrNameLst>
                                      </p:cBhvr>
                                      <p:to>
                                        <p:strVal val="visible"/>
                                      </p:to>
                                    </p:set>
                                    <p:animEffect filter="fade" transition="in">
                                      <p:cBhvr additive="repl">
                                        <p:cTn id="974" dur="1000"/>
                                        <p:tgtEl>
                                          <p:spTgt spid="517"/>
                                        </p:tgtEl>
                                      </p:cBhvr>
                                    </p:animEffect>
                                  </p:childTnLst>
                                </p:cTn>
                              </p:par>
                              <p:par>
                                <p:cTn id="975" nodeType="withEffect" fill="hold" presetClass="entr" presetID="10">
                                  <p:stCondLst>
                                    <p:cond delay="0"/>
                                  </p:stCondLst>
                                  <p:childTnLst>
                                    <p:set>
                                      <p:cBhvr>
                                        <p:cTn id="976" dur="1" fill="hold">
                                          <p:stCondLst>
                                            <p:cond delay="0"/>
                                          </p:stCondLst>
                                        </p:cTn>
                                        <p:tgtEl>
                                          <p:spTgt spid="515"/>
                                        </p:tgtEl>
                                        <p:attrNameLst>
                                          <p:attrName>style.visibility</p:attrName>
                                        </p:attrNameLst>
                                      </p:cBhvr>
                                      <p:to>
                                        <p:strVal val="visible"/>
                                      </p:to>
                                    </p:set>
                                    <p:animEffect filter="fade" transition="in">
                                      <p:cBhvr additive="repl">
                                        <p:cTn id="977"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520"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Part-10</a:t>
            </a:r>
            <a:endParaRPr b="0" lang="en-IN" sz="4500" spc="-1" strike="noStrike">
              <a:solidFill>
                <a:srgbClr val="000000"/>
              </a:solidFill>
              <a:latin typeface="Arial"/>
            </a:endParaRPr>
          </a:p>
        </p:txBody>
      </p:sp>
      <p:pic>
        <p:nvPicPr>
          <p:cNvPr id="521" name="Google Shape;827;p105" descr=""/>
          <p:cNvPicPr/>
          <p:nvPr/>
        </p:nvPicPr>
        <p:blipFill>
          <a:blip r:embed="rId1">
            <a:alphaModFix amt="56000"/>
          </a:blip>
          <a:stretch/>
        </p:blipFill>
        <p:spPr>
          <a:xfrm rot="10800000">
            <a:off x="2800080" y="3751920"/>
            <a:ext cx="3543840" cy="216000"/>
          </a:xfrm>
          <a:prstGeom prst="rect">
            <a:avLst/>
          </a:prstGeom>
          <a:ln w="0">
            <a:noFill/>
          </a:ln>
        </p:spPr>
      </p:pic>
      <p:pic>
        <p:nvPicPr>
          <p:cNvPr id="522" name="Google Shape;828;p105" descr=""/>
          <p:cNvPicPr/>
          <p:nvPr/>
        </p:nvPicPr>
        <p:blipFill>
          <a:blip r:embed="rId2"/>
          <a:srcRect l="0" t="16974" r="8891" b="21017"/>
          <a:stretch/>
        </p:blipFill>
        <p:spPr>
          <a:xfrm rot="10800000">
            <a:off x="834120" y="1225440"/>
            <a:ext cx="2036520" cy="810000"/>
          </a:xfrm>
          <a:prstGeom prst="rect">
            <a:avLst/>
          </a:prstGeom>
          <a:ln w="0">
            <a:noFill/>
          </a:ln>
        </p:spPr>
      </p:pic>
      <p:pic>
        <p:nvPicPr>
          <p:cNvPr id="523" name="Google Shape;829;p105" descr=""/>
          <p:cNvPicPr/>
          <p:nvPr/>
        </p:nvPicPr>
        <p:blipFill>
          <a:blip r:embed="rId3"/>
          <a:srcRect l="0" t="16731" r="8891" b="18303"/>
          <a:stretch/>
        </p:blipFill>
        <p:spPr>
          <a:xfrm rot="10800000">
            <a:off x="834120" y="1738440"/>
            <a:ext cx="2036520" cy="845640"/>
          </a:xfrm>
          <a:prstGeom prst="rect">
            <a:avLst/>
          </a:prstGeom>
          <a:ln w="0">
            <a:noFill/>
          </a:ln>
        </p:spPr>
      </p:pic>
      <p:sp>
        <p:nvSpPr>
          <p:cNvPr id="524"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300" spc="-1" strike="noStrike">
                <a:solidFill>
                  <a:schemeClr val="dk2"/>
                </a:solidFill>
                <a:latin typeface="Roboto Mono"/>
                <a:ea typeface="Roboto Mono"/>
              </a:rPr>
              <a:t>Lecture - 10</a:t>
            </a:r>
            <a:endParaRPr b="0" lang="en-IN" sz="1300" spc="-1" strike="noStrike">
              <a:solidFill>
                <a:srgbClr val="ffffff"/>
              </a:solidFill>
              <a:latin typeface="Arial"/>
            </a:endParaRPr>
          </a:p>
        </p:txBody>
      </p:sp>
      <p:sp>
        <p:nvSpPr>
          <p:cNvPr id="525"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this Keyword</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04920">
              <a:lnSpc>
                <a:spcPct val="100000"/>
              </a:lnSpc>
              <a:buClr>
                <a:srgbClr val="000000"/>
              </a:buClr>
              <a:buFont typeface="Roboto Mono Medium"/>
              <a:buChar char="➢"/>
            </a:pPr>
            <a:r>
              <a:rPr b="0" lang="en" sz="1500" spc="-1" strike="noStrike">
                <a:solidFill>
                  <a:srgbClr val="000000"/>
                </a:solidFill>
                <a:latin typeface="Roboto Mono Medium"/>
                <a:ea typeface="Roboto Mono Medium"/>
              </a:rPr>
              <a:t>“</a:t>
            </a:r>
            <a:r>
              <a:rPr b="0" lang="en" sz="1500" spc="-1" strike="noStrike">
                <a:solidFill>
                  <a:srgbClr val="ff0000"/>
                </a:solidFill>
                <a:latin typeface="Roboto Mono Medium"/>
                <a:ea typeface="Roboto Mono Medium"/>
              </a:rPr>
              <a:t>this</a:t>
            </a:r>
            <a:r>
              <a:rPr b="0" lang="en" sz="1500" spc="-1" strike="noStrike">
                <a:solidFill>
                  <a:srgbClr val="000000"/>
                </a:solidFill>
                <a:latin typeface="Roboto Mono Medium"/>
                <a:ea typeface="Roboto Mono Medium"/>
              </a:rPr>
              <a:t>” is a special object </a:t>
            </a:r>
            <a:r>
              <a:rPr b="0" lang="en" sz="1500" spc="-1" strike="noStrike">
                <a:solidFill>
                  <a:srgbClr val="0000ff"/>
                </a:solidFill>
                <a:latin typeface="Roboto Mono Medium"/>
                <a:ea typeface="Roboto Mono Medium"/>
              </a:rPr>
              <a:t>reference</a:t>
            </a:r>
            <a:r>
              <a:rPr b="0" lang="en" sz="1500" spc="-1" strike="noStrike">
                <a:solidFill>
                  <a:srgbClr val="000000"/>
                </a:solidFill>
                <a:latin typeface="Roboto Mono Medium"/>
                <a:ea typeface="Roboto Mono Medium"/>
              </a:rPr>
              <a:t>, which is also a keyword.</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marL="457200" indent="-304920">
              <a:lnSpc>
                <a:spcPct val="10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a:t>
            </a:r>
            <a:r>
              <a:rPr b="0" lang="en" sz="1500" spc="-1" strike="noStrike">
                <a:solidFill>
                  <a:srgbClr val="ff0000"/>
                </a:solidFill>
                <a:latin typeface="Roboto Mono Medium"/>
                <a:ea typeface="Roboto Mono Medium"/>
              </a:rPr>
              <a:t>this</a:t>
            </a:r>
            <a:r>
              <a:rPr b="0" lang="en" sz="1500" spc="-1" strike="noStrike">
                <a:solidFill>
                  <a:srgbClr val="000000"/>
                </a:solidFill>
                <a:latin typeface="Roboto Mono Medium"/>
                <a:ea typeface="Roboto Mono Medium"/>
              </a:rPr>
              <a:t>” is automatically created by Java in a method’s argument, as soon we call that method.</a:t>
            </a: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marL="457200" indent="-304920">
              <a:lnSpc>
                <a:spcPct val="10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a:t>
            </a:r>
            <a:r>
              <a:rPr b="0" lang="en" sz="1500" spc="-1" strike="noStrike">
                <a:solidFill>
                  <a:srgbClr val="ff0000"/>
                </a:solidFill>
                <a:latin typeface="Roboto Mono Medium"/>
                <a:ea typeface="Roboto Mono Medium"/>
              </a:rPr>
              <a:t>this</a:t>
            </a:r>
            <a:r>
              <a:rPr b="0" lang="en" sz="1500" spc="-1" strike="noStrike">
                <a:solidFill>
                  <a:srgbClr val="000000"/>
                </a:solidFill>
                <a:latin typeface="Roboto Mono Medium"/>
                <a:ea typeface="Roboto Mono Medium"/>
              </a:rPr>
              <a:t>” stores the memory address of the CURRENT OBJECT (the object on which the method has been called)</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p:txBody>
      </p:sp>
      <p:sp>
        <p:nvSpPr>
          <p:cNvPr id="527"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a:t>
            </a:r>
            <a:r>
              <a:rPr b="1" lang="en" sz="2600" spc="-1" strike="noStrike">
                <a:solidFill>
                  <a:srgbClr val="ff0000"/>
                </a:solidFill>
                <a:latin typeface="Concert One"/>
                <a:ea typeface="Concert One"/>
              </a:rPr>
              <a:t>I</a:t>
            </a:r>
            <a:r>
              <a:rPr b="1" lang="en" sz="3000" spc="-1" strike="noStrike">
                <a:solidFill>
                  <a:srgbClr val="ff0000"/>
                </a:solidFill>
                <a:latin typeface="Concert One"/>
                <a:ea typeface="Concert One"/>
              </a:rPr>
              <a:t>s this keyword ?</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78" dur="indefinite" restart="never" nodeType="tmRoot">
          <p:childTnLst>
            <p:seq>
              <p:cTn id="979" dur="indefinite" nodeType="mainSeq">
                <p:childTnLst>
                  <p:par>
                    <p:cTn id="980" fill="hold">
                      <p:stCondLst>
                        <p:cond delay="indefinite"/>
                      </p:stCondLst>
                      <p:childTnLst>
                        <p:par>
                          <p:cTn id="981" fill="hold">
                            <p:stCondLst>
                              <p:cond delay="0"/>
                            </p:stCondLst>
                            <p:childTnLst>
                              <p:par>
                                <p:cTn id="982" nodeType="clickEffect" fill="hold" presetClass="entr" presetID="10">
                                  <p:stCondLst>
                                    <p:cond delay="0"/>
                                  </p:stCondLst>
                                  <p:childTnLst>
                                    <p:set>
                                      <p:cBhvr>
                                        <p:cTn id="983" dur="1" fill="hold">
                                          <p:stCondLst>
                                            <p:cond delay="0"/>
                                          </p:stCondLst>
                                        </p:cTn>
                                        <p:tgtEl>
                                          <p:spTgt spid="526">
                                            <p:txEl>
                                              <p:pRg st="0" end="0"/>
                                            </p:txEl>
                                          </p:spTgt>
                                        </p:tgtEl>
                                        <p:attrNameLst>
                                          <p:attrName>style.visibility</p:attrName>
                                        </p:attrNameLst>
                                      </p:cBhvr>
                                      <p:to>
                                        <p:strVal val="visible"/>
                                      </p:to>
                                    </p:set>
                                    <p:animEffect filter="fade" transition="in">
                                      <p:cBhvr additive="repl">
                                        <p:cTn id="984" dur="1000"/>
                                        <p:tgtEl>
                                          <p:spTgt spid="526">
                                            <p:txEl>
                                              <p:pRg st="0" end="0"/>
                                            </p:txEl>
                                          </p:spTgt>
                                        </p:tgtEl>
                                      </p:cBhvr>
                                    </p:animEffect>
                                  </p:childTnLst>
                                </p:cTn>
                              </p:par>
                            </p:childTnLst>
                          </p:cTn>
                        </p:par>
                      </p:childTnLst>
                    </p:cTn>
                  </p:par>
                  <p:par>
                    <p:cTn id="985" fill="hold">
                      <p:stCondLst>
                        <p:cond delay="indefinite"/>
                      </p:stCondLst>
                      <p:childTnLst>
                        <p:par>
                          <p:cTn id="986" fill="hold">
                            <p:stCondLst>
                              <p:cond delay="0"/>
                            </p:stCondLst>
                            <p:childTnLst>
                              <p:par>
                                <p:cTn id="987" nodeType="clickEffect" fill="hold" presetClass="entr" presetID="10">
                                  <p:stCondLst>
                                    <p:cond delay="0"/>
                                  </p:stCondLst>
                                  <p:childTnLst>
                                    <p:set>
                                      <p:cBhvr>
                                        <p:cTn id="988" dur="1" fill="hold">
                                          <p:stCondLst>
                                            <p:cond delay="0"/>
                                          </p:stCondLst>
                                        </p:cTn>
                                        <p:tgtEl>
                                          <p:spTgt spid="526">
                                            <p:txEl>
                                              <p:pRg st="1" end="1"/>
                                            </p:txEl>
                                          </p:spTgt>
                                        </p:tgtEl>
                                        <p:attrNameLst>
                                          <p:attrName>style.visibility</p:attrName>
                                        </p:attrNameLst>
                                      </p:cBhvr>
                                      <p:to>
                                        <p:strVal val="visible"/>
                                      </p:to>
                                    </p:set>
                                    <p:animEffect filter="fade" transition="in">
                                      <p:cBhvr additive="repl">
                                        <p:cTn id="989" dur="1000"/>
                                        <p:tgtEl>
                                          <p:spTgt spid="526">
                                            <p:txEl>
                                              <p:pRg st="1" end="1"/>
                                            </p:txEl>
                                          </p:spTgt>
                                        </p:tgtEl>
                                      </p:cBhvr>
                                    </p:animEffect>
                                  </p:childTnLst>
                                </p:cTn>
                              </p:par>
                            </p:childTnLst>
                          </p:cTn>
                        </p:par>
                      </p:childTnLst>
                    </p:cTn>
                  </p:par>
                  <p:par>
                    <p:cTn id="990" fill="hold">
                      <p:stCondLst>
                        <p:cond delay="indefinite"/>
                      </p:stCondLst>
                      <p:childTnLst>
                        <p:par>
                          <p:cTn id="991" fill="hold">
                            <p:stCondLst>
                              <p:cond delay="0"/>
                            </p:stCondLst>
                            <p:childTnLst>
                              <p:par>
                                <p:cTn id="992" nodeType="clickEffect" fill="hold" presetClass="entr" presetID="10">
                                  <p:stCondLst>
                                    <p:cond delay="0"/>
                                  </p:stCondLst>
                                  <p:childTnLst>
                                    <p:set>
                                      <p:cBhvr>
                                        <p:cTn id="993" dur="1" fill="hold">
                                          <p:stCondLst>
                                            <p:cond delay="0"/>
                                          </p:stCondLst>
                                        </p:cTn>
                                        <p:tgtEl>
                                          <p:spTgt spid="526">
                                            <p:txEl>
                                              <p:pRg st="2" end="2"/>
                                            </p:txEl>
                                          </p:spTgt>
                                        </p:tgtEl>
                                        <p:attrNameLst>
                                          <p:attrName>style.visibility</p:attrName>
                                        </p:attrNameLst>
                                      </p:cBhvr>
                                      <p:to>
                                        <p:strVal val="visible"/>
                                      </p:to>
                                    </p:set>
                                    <p:animEffect filter="fade" transition="in">
                                      <p:cBhvr additive="repl">
                                        <p:cTn id="994" dur="1000"/>
                                        <p:tgtEl>
                                          <p:spTgt spid="526">
                                            <p:txEl>
                                              <p:pRg st="2" end="2"/>
                                            </p:txEl>
                                          </p:spTgt>
                                        </p:tgtEl>
                                      </p:cBhvr>
                                    </p:animEffec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10">
                                  <p:stCondLst>
                                    <p:cond delay="0"/>
                                  </p:stCondLst>
                                  <p:childTnLst>
                                    <p:set>
                                      <p:cBhvr>
                                        <p:cTn id="998" dur="1" fill="hold">
                                          <p:stCondLst>
                                            <p:cond delay="0"/>
                                          </p:stCondLst>
                                        </p:cTn>
                                        <p:tgtEl>
                                          <p:spTgt spid="526">
                                            <p:txEl>
                                              <p:pRg st="3" end="3"/>
                                            </p:txEl>
                                          </p:spTgt>
                                        </p:tgtEl>
                                        <p:attrNameLst>
                                          <p:attrName>style.visibility</p:attrName>
                                        </p:attrNameLst>
                                      </p:cBhvr>
                                      <p:to>
                                        <p:strVal val="visible"/>
                                      </p:to>
                                    </p:set>
                                    <p:animEffect filter="fade" transition="in">
                                      <p:cBhvr additive="repl">
                                        <p:cTn id="999" dur="1000"/>
                                        <p:tgtEl>
                                          <p:spTgt spid="526">
                                            <p:txEl>
                                              <p:pRg st="3" end="3"/>
                                            </p:txEl>
                                          </p:spTgt>
                                        </p:tgtEl>
                                      </p:cBhvr>
                                    </p:animEffec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10">
                                  <p:stCondLst>
                                    <p:cond delay="0"/>
                                  </p:stCondLst>
                                  <p:childTnLst>
                                    <p:set>
                                      <p:cBhvr>
                                        <p:cTn id="1003" dur="1" fill="hold">
                                          <p:stCondLst>
                                            <p:cond delay="0"/>
                                          </p:stCondLst>
                                        </p:cTn>
                                        <p:tgtEl>
                                          <p:spTgt spid="526">
                                            <p:txEl>
                                              <p:pRg st="4" end="4"/>
                                            </p:txEl>
                                          </p:spTgt>
                                        </p:tgtEl>
                                        <p:attrNameLst>
                                          <p:attrName>style.visibility</p:attrName>
                                        </p:attrNameLst>
                                      </p:cBhvr>
                                      <p:to>
                                        <p:strVal val="visible"/>
                                      </p:to>
                                    </p:set>
                                    <p:animEffect filter="fade" transition="in">
                                      <p:cBhvr additive="repl">
                                        <p:cTn id="1004" dur="1000"/>
                                        <p:tgtEl>
                                          <p:spTgt spid="526">
                                            <p:txEl>
                                              <p:pRg st="4" end="4"/>
                                            </p:txEl>
                                          </p:spTgt>
                                        </p:tgtEl>
                                      </p:cBhvr>
                                    </p:animEffec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0">
                                  <p:stCondLst>
                                    <p:cond delay="0"/>
                                  </p:stCondLst>
                                  <p:childTnLst>
                                    <p:set>
                                      <p:cBhvr>
                                        <p:cTn id="1008" dur="1" fill="hold">
                                          <p:stCondLst>
                                            <p:cond delay="0"/>
                                          </p:stCondLst>
                                        </p:cTn>
                                        <p:tgtEl>
                                          <p:spTgt spid="526">
                                            <p:txEl>
                                              <p:pRg st="5" end="5"/>
                                            </p:txEl>
                                          </p:spTgt>
                                        </p:tgtEl>
                                        <p:attrNameLst>
                                          <p:attrName>style.visibility</p:attrName>
                                        </p:attrNameLst>
                                      </p:cBhvr>
                                      <p:to>
                                        <p:strVal val="visible"/>
                                      </p:to>
                                    </p:set>
                                    <p:animEffect filter="fade" transition="in">
                                      <p:cBhvr additive="repl">
                                        <p:cTn id="1009" dur="1000"/>
                                        <p:tgtEl>
                                          <p:spTgt spid="526">
                                            <p:txEl>
                                              <p:pRg st="5" end="5"/>
                                            </p:txEl>
                                          </p:spTgt>
                                        </p:tgtEl>
                                      </p:cBhvr>
                                    </p:animEffect>
                                  </p:childTnLst>
                                </p:cTn>
                              </p:par>
                            </p:childTnLst>
                          </p:cTn>
                        </p:par>
                      </p:childTnLst>
                    </p:cTn>
                  </p:par>
                  <p:par>
                    <p:cTn id="1010" fill="hold">
                      <p:stCondLst>
                        <p:cond delay="indefinite"/>
                      </p:stCondLst>
                      <p:childTnLst>
                        <p:par>
                          <p:cTn id="1011" fill="hold">
                            <p:stCondLst>
                              <p:cond delay="0"/>
                            </p:stCondLst>
                            <p:childTnLst>
                              <p:par>
                                <p:cTn id="1012" nodeType="clickEffect" fill="hold" presetClass="entr" presetID="10">
                                  <p:stCondLst>
                                    <p:cond delay="0"/>
                                  </p:stCondLst>
                                  <p:childTnLst>
                                    <p:set>
                                      <p:cBhvr>
                                        <p:cTn id="1013" dur="1" fill="hold">
                                          <p:stCondLst>
                                            <p:cond delay="0"/>
                                          </p:stCondLst>
                                        </p:cTn>
                                        <p:tgtEl>
                                          <p:spTgt spid="526">
                                            <p:txEl>
                                              <p:pRg st="6" end="6"/>
                                            </p:txEl>
                                          </p:spTgt>
                                        </p:tgtEl>
                                        <p:attrNameLst>
                                          <p:attrName>style.visibility</p:attrName>
                                        </p:attrNameLst>
                                      </p:cBhvr>
                                      <p:to>
                                        <p:strVal val="visible"/>
                                      </p:to>
                                    </p:set>
                                    <p:animEffect filter="fade" transition="in">
                                      <p:cBhvr additive="repl">
                                        <p:cTn id="1014" dur="1000"/>
                                        <p:tgtEl>
                                          <p:spTgt spid="526">
                                            <p:txEl>
                                              <p:pRg st="6" end="6"/>
                                            </p:txEl>
                                          </p:spTgt>
                                        </p:tgtEl>
                                      </p:cBhvr>
                                    </p:animEffec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0">
                                  <p:stCondLst>
                                    <p:cond delay="0"/>
                                  </p:stCondLst>
                                  <p:childTnLst>
                                    <p:set>
                                      <p:cBhvr>
                                        <p:cTn id="1018" dur="1" fill="hold">
                                          <p:stCondLst>
                                            <p:cond delay="0"/>
                                          </p:stCondLst>
                                        </p:cTn>
                                        <p:tgtEl>
                                          <p:spTgt spid="526">
                                            <p:txEl>
                                              <p:pRg st="7" end="7"/>
                                            </p:txEl>
                                          </p:spTgt>
                                        </p:tgtEl>
                                        <p:attrNameLst>
                                          <p:attrName>style.visibility</p:attrName>
                                        </p:attrNameLst>
                                      </p:cBhvr>
                                      <p:to>
                                        <p:strVal val="visible"/>
                                      </p:to>
                                    </p:set>
                                    <p:animEffect filter="fade" transition="in">
                                      <p:cBhvr additive="repl">
                                        <p:cTn id="1019" dur="1000"/>
                                        <p:tgtEl>
                                          <p:spTgt spid="526">
                                            <p:txEl>
                                              <p:pRg st="7" end="7"/>
                                            </p:txEl>
                                          </p:spTgt>
                                        </p:tgtEl>
                                      </p:cBhvr>
                                    </p:animEffect>
                                  </p:childTnLst>
                                </p:cTn>
                              </p:par>
                            </p:childTnLst>
                          </p:cTn>
                        </p:par>
                      </p:childTnLst>
                    </p:cTn>
                  </p:par>
                  <p:par>
                    <p:cTn id="1020" fill="hold">
                      <p:stCondLst>
                        <p:cond delay="indefinite"/>
                      </p:stCondLst>
                      <p:childTnLst>
                        <p:par>
                          <p:cTn id="1021" fill="hold">
                            <p:stCondLst>
                              <p:cond delay="0"/>
                            </p:stCondLst>
                            <p:childTnLst>
                              <p:par>
                                <p:cTn id="1022" nodeType="clickEffect" fill="hold" presetClass="entr" presetID="10">
                                  <p:stCondLst>
                                    <p:cond delay="0"/>
                                  </p:stCondLst>
                                  <p:childTnLst>
                                    <p:set>
                                      <p:cBhvr>
                                        <p:cTn id="1023" dur="1" fill="hold">
                                          <p:stCondLst>
                                            <p:cond delay="0"/>
                                          </p:stCondLst>
                                        </p:cTn>
                                        <p:tgtEl>
                                          <p:spTgt spid="526">
                                            <p:txEl>
                                              <p:pRg st="8" end="8"/>
                                            </p:txEl>
                                          </p:spTgt>
                                        </p:tgtEl>
                                        <p:attrNameLst>
                                          <p:attrName>style.visibility</p:attrName>
                                        </p:attrNameLst>
                                      </p:cBhvr>
                                      <p:to>
                                        <p:strVal val="visible"/>
                                      </p:to>
                                    </p:set>
                                    <p:animEffect filter="fade" transition="in">
                                      <p:cBhvr additive="repl">
                                        <p:cTn id="1024" dur="1000"/>
                                        <p:tgtEl>
                                          <p:spTgt spid="526">
                                            <p:txEl>
                                              <p:pRg st="8" end="8"/>
                                            </p:txEl>
                                          </p:spTgt>
                                        </p:tgtEl>
                                      </p:cBhvr>
                                    </p:animEffect>
                                  </p:childTnLst>
                                </p:cTn>
                              </p:par>
                            </p:childTnLst>
                          </p:cTn>
                        </p:par>
                      </p:childTnLst>
                    </p:cTn>
                  </p:par>
                  <p:par>
                    <p:cTn id="1025" fill="hold">
                      <p:stCondLst>
                        <p:cond delay="indefinite"/>
                      </p:stCondLst>
                      <p:childTnLst>
                        <p:par>
                          <p:cTn id="1026" fill="hold">
                            <p:stCondLst>
                              <p:cond delay="0"/>
                            </p:stCondLst>
                            <p:childTnLst>
                              <p:par>
                                <p:cTn id="1027" nodeType="clickEffect" fill="hold" presetClass="entr" presetID="10">
                                  <p:stCondLst>
                                    <p:cond delay="0"/>
                                  </p:stCondLst>
                                  <p:childTnLst>
                                    <p:set>
                                      <p:cBhvr>
                                        <p:cTn id="1028" dur="1" fill="hold">
                                          <p:stCondLst>
                                            <p:cond delay="0"/>
                                          </p:stCondLst>
                                        </p:cTn>
                                        <p:tgtEl>
                                          <p:spTgt spid="526">
                                            <p:txEl>
                                              <p:pRg st="9" end="9"/>
                                            </p:txEl>
                                          </p:spTgt>
                                        </p:tgtEl>
                                        <p:attrNameLst>
                                          <p:attrName>style.visibility</p:attrName>
                                        </p:attrNameLst>
                                      </p:cBhvr>
                                      <p:to>
                                        <p:strVal val="visible"/>
                                      </p:to>
                                    </p:set>
                                    <p:animEffect filter="fade" transition="in">
                                      <p:cBhvr additive="repl">
                                        <p:cTn id="1029" dur="1000"/>
                                        <p:tgtEl>
                                          <p:spTgt spid="526">
                                            <p:txEl>
                                              <p:pRg st="9" end="9"/>
                                            </p:txEl>
                                          </p:spTgt>
                                        </p:tgtEl>
                                      </p:cBhvr>
                                    </p:animEffect>
                                  </p:childTnLst>
                                </p:cTn>
                              </p:par>
                            </p:childTnLst>
                          </p:cTn>
                        </p:par>
                      </p:childTnLst>
                    </p:cTn>
                  </p:par>
                  <p:par>
                    <p:cTn id="1030" fill="hold">
                      <p:stCondLst>
                        <p:cond delay="indefinite"/>
                      </p:stCondLst>
                      <p:childTnLst>
                        <p:par>
                          <p:cTn id="1031" fill="hold">
                            <p:stCondLst>
                              <p:cond delay="0"/>
                            </p:stCondLst>
                            <p:childTnLst>
                              <p:par>
                                <p:cTn id="1032" nodeType="clickEffect" fill="hold" presetClass="entr" presetID="10">
                                  <p:stCondLst>
                                    <p:cond delay="0"/>
                                  </p:stCondLst>
                                  <p:childTnLst>
                                    <p:set>
                                      <p:cBhvr>
                                        <p:cTn id="1033" dur="1" fill="hold">
                                          <p:stCondLst>
                                            <p:cond delay="0"/>
                                          </p:stCondLst>
                                        </p:cTn>
                                        <p:tgtEl>
                                          <p:spTgt spid="526">
                                            <p:txEl>
                                              <p:pRg st="10" end="10"/>
                                            </p:txEl>
                                          </p:spTgt>
                                        </p:tgtEl>
                                        <p:attrNameLst>
                                          <p:attrName>style.visibility</p:attrName>
                                        </p:attrNameLst>
                                      </p:cBhvr>
                                      <p:to>
                                        <p:strVal val="visible"/>
                                      </p:to>
                                    </p:set>
                                    <p:animEffect filter="fade" transition="in">
                                      <p:cBhvr additive="repl">
                                        <p:cTn id="1034" dur="1000"/>
                                        <p:tgtEl>
                                          <p:spTgt spid="526">
                                            <p:txEl>
                                              <p:pRg st="10" end="10"/>
                                            </p:txEl>
                                          </p:spTgt>
                                        </p:tgtEl>
                                      </p:cBhvr>
                                    </p:animEffec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0">
                                  <p:stCondLst>
                                    <p:cond delay="0"/>
                                  </p:stCondLst>
                                  <p:childTnLst>
                                    <p:set>
                                      <p:cBhvr>
                                        <p:cTn id="1038" dur="1" fill="hold">
                                          <p:stCondLst>
                                            <p:cond delay="0"/>
                                          </p:stCondLst>
                                        </p:cTn>
                                        <p:tgtEl>
                                          <p:spTgt spid="526">
                                            <p:txEl>
                                              <p:pRg st="11" end="11"/>
                                            </p:txEl>
                                          </p:spTgt>
                                        </p:tgtEl>
                                        <p:attrNameLst>
                                          <p:attrName>style.visibility</p:attrName>
                                        </p:attrNameLst>
                                      </p:cBhvr>
                                      <p:to>
                                        <p:strVal val="visible"/>
                                      </p:to>
                                    </p:set>
                                    <p:animEffect filter="fade" transition="in">
                                      <p:cBhvr additive="repl">
                                        <p:cTn id="1039" dur="1000"/>
                                        <p:tgtEl>
                                          <p:spTgt spid="526">
                                            <p:txEl>
                                              <p:pRg st="11" end="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24000">
              <a:lnSpc>
                <a:spcPct val="115000"/>
              </a:lnSpc>
              <a:buClr>
                <a:srgbClr val="000000"/>
              </a:buClr>
              <a:buFont typeface="Roboto Mono Medium"/>
              <a:buChar char="➔"/>
            </a:pPr>
            <a:r>
              <a:rPr b="0" lang="en" sz="1500" spc="-1" strike="noStrike">
                <a:solidFill>
                  <a:srgbClr val="000000"/>
                </a:solidFill>
                <a:latin typeface="Roboto Mono Medium"/>
                <a:ea typeface="Roboto Mono Medium"/>
              </a:rPr>
              <a:t>By using “</a:t>
            </a:r>
            <a:r>
              <a:rPr b="0" lang="en" sz="1500" spc="-1" strike="noStrike">
                <a:solidFill>
                  <a:srgbClr val="ff0000"/>
                </a:solidFill>
                <a:latin typeface="Roboto Mono Medium"/>
                <a:ea typeface="Roboto Mono Medium"/>
              </a:rPr>
              <a:t>this</a:t>
            </a:r>
            <a:r>
              <a:rPr b="0" lang="en" sz="1500" spc="-1" strike="noStrike">
                <a:solidFill>
                  <a:srgbClr val="000000"/>
                </a:solidFill>
                <a:latin typeface="Roboto Mono Medium"/>
                <a:ea typeface="Roboto Mono Medium"/>
              </a:rPr>
              <a:t>” we can resolve the overlapping of instance variable of a class done by the local variables of a method with the same name.</a:t>
            </a: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324000">
              <a:lnSpc>
                <a:spcPct val="10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2.  By using “</a:t>
            </a:r>
            <a:r>
              <a:rPr b="0" lang="en" sz="1500" spc="-1" strike="noStrike">
                <a:solidFill>
                  <a:srgbClr val="ff0000"/>
                </a:solidFill>
                <a:latin typeface="Roboto Mono Medium"/>
                <a:ea typeface="Roboto Mono Medium"/>
              </a:rPr>
              <a:t>this</a:t>
            </a:r>
            <a:r>
              <a:rPr b="0" lang="en" sz="1500" spc="-1" strike="noStrike">
                <a:solidFill>
                  <a:srgbClr val="000000"/>
                </a:solidFill>
                <a:latin typeface="Roboto Mono Medium"/>
                <a:ea typeface="Roboto Mono Medium"/>
              </a:rPr>
              <a:t>” we can perform CONSTRUCTOR CHAINING</a:t>
            </a: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a:p>
            <a:pPr marL="457200" indent="0">
              <a:lnSpc>
                <a:spcPct val="100000"/>
              </a:lnSpc>
              <a:buNone/>
              <a:tabLst>
                <a:tab algn="l" pos="0"/>
              </a:tabLst>
            </a:pPr>
            <a:endParaRPr b="0" lang="en-IN" sz="1500" spc="-1" strike="noStrike">
              <a:solidFill>
                <a:srgbClr val="000000"/>
              </a:solidFill>
              <a:latin typeface="Arial"/>
            </a:endParaRPr>
          </a:p>
        </p:txBody>
      </p:sp>
      <p:sp>
        <p:nvSpPr>
          <p:cNvPr id="529"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Benefits Of Using “this”.  .  .</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40" dur="indefinite" restart="never" nodeType="tmRoot">
          <p:childTnLst>
            <p:seq>
              <p:cTn id="1041" dur="indefinite" nodeType="mainSeq">
                <p:childTnLst>
                  <p:par>
                    <p:cTn id="1042" fill="hold">
                      <p:stCondLst>
                        <p:cond delay="indefinite"/>
                      </p:stCondLst>
                      <p:childTnLst>
                        <p:par>
                          <p:cTn id="1043" fill="hold">
                            <p:stCondLst>
                              <p:cond delay="0"/>
                            </p:stCondLst>
                            <p:childTnLst>
                              <p:par>
                                <p:cTn id="1044" nodeType="clickEffect" fill="hold" presetClass="entr" presetID="10">
                                  <p:stCondLst>
                                    <p:cond delay="0"/>
                                  </p:stCondLst>
                                  <p:childTnLst>
                                    <p:set>
                                      <p:cBhvr>
                                        <p:cTn id="1045" dur="1" fill="hold">
                                          <p:stCondLst>
                                            <p:cond delay="0"/>
                                          </p:stCondLst>
                                        </p:cTn>
                                        <p:tgtEl>
                                          <p:spTgt spid="528">
                                            <p:txEl>
                                              <p:pRg st="0" end="0"/>
                                            </p:txEl>
                                          </p:spTgt>
                                        </p:tgtEl>
                                        <p:attrNameLst>
                                          <p:attrName>style.visibility</p:attrName>
                                        </p:attrNameLst>
                                      </p:cBhvr>
                                      <p:to>
                                        <p:strVal val="visible"/>
                                      </p:to>
                                    </p:set>
                                    <p:animEffect filter="fade" transition="in">
                                      <p:cBhvr additive="repl">
                                        <p:cTn id="1046" dur="1000"/>
                                        <p:tgtEl>
                                          <p:spTgt spid="528">
                                            <p:txEl>
                                              <p:pRg st="0" end="0"/>
                                            </p:txEl>
                                          </p:spTgt>
                                        </p:tgtEl>
                                      </p:cBhvr>
                                    </p:animEffect>
                                  </p:childTnLst>
                                </p:cTn>
                              </p:par>
                            </p:childTnLst>
                          </p:cTn>
                        </p:par>
                      </p:childTnLst>
                    </p:cTn>
                  </p:par>
                  <p:par>
                    <p:cTn id="1047" fill="hold">
                      <p:stCondLst>
                        <p:cond delay="indefinite"/>
                      </p:stCondLst>
                      <p:childTnLst>
                        <p:par>
                          <p:cTn id="1048" fill="hold">
                            <p:stCondLst>
                              <p:cond delay="0"/>
                            </p:stCondLst>
                            <p:childTnLst>
                              <p:par>
                                <p:cTn id="1049" nodeType="clickEffect" fill="hold" presetClass="entr" presetID="10">
                                  <p:stCondLst>
                                    <p:cond delay="0"/>
                                  </p:stCondLst>
                                  <p:childTnLst>
                                    <p:set>
                                      <p:cBhvr>
                                        <p:cTn id="1050" dur="1" fill="hold">
                                          <p:stCondLst>
                                            <p:cond delay="0"/>
                                          </p:stCondLst>
                                        </p:cTn>
                                        <p:tgtEl>
                                          <p:spTgt spid="528">
                                            <p:txEl>
                                              <p:pRg st="1" end="1"/>
                                            </p:txEl>
                                          </p:spTgt>
                                        </p:tgtEl>
                                        <p:attrNameLst>
                                          <p:attrName>style.visibility</p:attrName>
                                        </p:attrNameLst>
                                      </p:cBhvr>
                                      <p:to>
                                        <p:strVal val="visible"/>
                                      </p:to>
                                    </p:set>
                                    <p:animEffect filter="fade" transition="in">
                                      <p:cBhvr additive="repl">
                                        <p:cTn id="1051" dur="1000"/>
                                        <p:tgtEl>
                                          <p:spTgt spid="528">
                                            <p:txEl>
                                              <p:pRg st="1" end="1"/>
                                            </p:txEl>
                                          </p:spTgt>
                                        </p:tgtEl>
                                      </p:cBhvr>
                                    </p:animEffect>
                                  </p:childTnLst>
                                </p:cTn>
                              </p:par>
                            </p:childTnLst>
                          </p:cTn>
                        </p:par>
                      </p:childTnLst>
                    </p:cTn>
                  </p:par>
                  <p:par>
                    <p:cTn id="1052" fill="hold">
                      <p:stCondLst>
                        <p:cond delay="indefinite"/>
                      </p:stCondLst>
                      <p:childTnLst>
                        <p:par>
                          <p:cTn id="1053" fill="hold">
                            <p:stCondLst>
                              <p:cond delay="0"/>
                            </p:stCondLst>
                            <p:childTnLst>
                              <p:par>
                                <p:cTn id="1054" nodeType="clickEffect" fill="hold" presetClass="entr" presetID="10">
                                  <p:stCondLst>
                                    <p:cond delay="0"/>
                                  </p:stCondLst>
                                  <p:childTnLst>
                                    <p:set>
                                      <p:cBhvr>
                                        <p:cTn id="1055" dur="1" fill="hold">
                                          <p:stCondLst>
                                            <p:cond delay="0"/>
                                          </p:stCondLst>
                                        </p:cTn>
                                        <p:tgtEl>
                                          <p:spTgt spid="528">
                                            <p:txEl>
                                              <p:pRg st="2" end="2"/>
                                            </p:txEl>
                                          </p:spTgt>
                                        </p:tgtEl>
                                        <p:attrNameLst>
                                          <p:attrName>style.visibility</p:attrName>
                                        </p:attrNameLst>
                                      </p:cBhvr>
                                      <p:to>
                                        <p:strVal val="visible"/>
                                      </p:to>
                                    </p:set>
                                    <p:animEffect filter="fade" transition="in">
                                      <p:cBhvr additive="repl">
                                        <p:cTn id="1056" dur="1000"/>
                                        <p:tgtEl>
                                          <p:spTgt spid="528">
                                            <p:txEl>
                                              <p:pRg st="2" end="2"/>
                                            </p:txEl>
                                          </p:spTgt>
                                        </p:tgtEl>
                                      </p:cBhvr>
                                    </p:animEffec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0">
                                  <p:stCondLst>
                                    <p:cond delay="0"/>
                                  </p:stCondLst>
                                  <p:childTnLst>
                                    <p:set>
                                      <p:cBhvr>
                                        <p:cTn id="1060" dur="1" fill="hold">
                                          <p:stCondLst>
                                            <p:cond delay="0"/>
                                          </p:stCondLst>
                                        </p:cTn>
                                        <p:tgtEl>
                                          <p:spTgt spid="528">
                                            <p:txEl>
                                              <p:pRg st="3" end="3"/>
                                            </p:txEl>
                                          </p:spTgt>
                                        </p:tgtEl>
                                        <p:attrNameLst>
                                          <p:attrName>style.visibility</p:attrName>
                                        </p:attrNameLst>
                                      </p:cBhvr>
                                      <p:to>
                                        <p:strVal val="visible"/>
                                      </p:to>
                                    </p:set>
                                    <p:animEffect filter="fade" transition="in">
                                      <p:cBhvr additive="repl">
                                        <p:cTn id="1061" dur="1000"/>
                                        <p:tgtEl>
                                          <p:spTgt spid="528">
                                            <p:txEl>
                                              <p:pRg st="3" end="3"/>
                                            </p:txEl>
                                          </p:spTgt>
                                        </p:tgtEl>
                                      </p:cBhvr>
                                    </p:animEffect>
                                  </p:childTnLst>
                                </p:cTn>
                              </p:par>
                            </p:childTnLst>
                          </p:cTn>
                        </p:par>
                      </p:childTnLst>
                    </p:cTn>
                  </p:par>
                  <p:par>
                    <p:cTn id="1062" fill="hold">
                      <p:stCondLst>
                        <p:cond delay="indefinite"/>
                      </p:stCondLst>
                      <p:childTnLst>
                        <p:par>
                          <p:cTn id="1063" fill="hold">
                            <p:stCondLst>
                              <p:cond delay="0"/>
                            </p:stCondLst>
                            <p:childTnLst>
                              <p:par>
                                <p:cTn id="1064" nodeType="clickEffect" fill="hold" presetClass="entr" presetID="10">
                                  <p:stCondLst>
                                    <p:cond delay="0"/>
                                  </p:stCondLst>
                                  <p:childTnLst>
                                    <p:set>
                                      <p:cBhvr>
                                        <p:cTn id="1065" dur="1" fill="hold">
                                          <p:stCondLst>
                                            <p:cond delay="0"/>
                                          </p:stCondLst>
                                        </p:cTn>
                                        <p:tgtEl>
                                          <p:spTgt spid="528">
                                            <p:txEl>
                                              <p:pRg st="4" end="4"/>
                                            </p:txEl>
                                          </p:spTgt>
                                        </p:tgtEl>
                                        <p:attrNameLst>
                                          <p:attrName>style.visibility</p:attrName>
                                        </p:attrNameLst>
                                      </p:cBhvr>
                                      <p:to>
                                        <p:strVal val="visible"/>
                                      </p:to>
                                    </p:set>
                                    <p:animEffect filter="fade" transition="in">
                                      <p:cBhvr additive="repl">
                                        <p:cTn id="1066" dur="1000"/>
                                        <p:tgtEl>
                                          <p:spTgt spid="528">
                                            <p:txEl>
                                              <p:pRg st="4" end="4"/>
                                            </p:txEl>
                                          </p:spTgt>
                                        </p:tgtEl>
                                      </p:cBhvr>
                                    </p:animEffect>
                                  </p:childTnLst>
                                </p:cTn>
                              </p:par>
                            </p:childTnLst>
                          </p:cTn>
                        </p:par>
                      </p:childTnLst>
                    </p:cTn>
                  </p:par>
                  <p:par>
                    <p:cTn id="1067" fill="hold">
                      <p:stCondLst>
                        <p:cond delay="indefinite"/>
                      </p:stCondLst>
                      <p:childTnLst>
                        <p:par>
                          <p:cTn id="1068" fill="hold">
                            <p:stCondLst>
                              <p:cond delay="0"/>
                            </p:stCondLst>
                            <p:childTnLst>
                              <p:par>
                                <p:cTn id="1069" nodeType="clickEffect" fill="hold" presetClass="entr" presetID="10">
                                  <p:stCondLst>
                                    <p:cond delay="0"/>
                                  </p:stCondLst>
                                  <p:childTnLst>
                                    <p:set>
                                      <p:cBhvr>
                                        <p:cTn id="1070" dur="1" fill="hold">
                                          <p:stCondLst>
                                            <p:cond delay="0"/>
                                          </p:stCondLst>
                                        </p:cTn>
                                        <p:tgtEl>
                                          <p:spTgt spid="528">
                                            <p:txEl>
                                              <p:pRg st="5" end="5"/>
                                            </p:txEl>
                                          </p:spTgt>
                                        </p:tgtEl>
                                        <p:attrNameLst>
                                          <p:attrName>style.visibility</p:attrName>
                                        </p:attrNameLst>
                                      </p:cBhvr>
                                      <p:to>
                                        <p:strVal val="visible"/>
                                      </p:to>
                                    </p:set>
                                    <p:animEffect filter="fade" transition="in">
                                      <p:cBhvr additive="repl">
                                        <p:cTn id="1071" dur="1000"/>
                                        <p:tgtEl>
                                          <p:spTgt spid="528">
                                            <p:txEl>
                                              <p:pRg st="5" end="5"/>
                                            </p:txEl>
                                          </p:spTgt>
                                        </p:tgtEl>
                                      </p:cBhvr>
                                    </p:animEffect>
                                  </p:childTnLst>
                                </p:cTn>
                              </p:par>
                            </p:childTnLst>
                          </p:cTn>
                        </p:par>
                      </p:childTnLst>
                    </p:cTn>
                  </p:par>
                  <p:par>
                    <p:cTn id="1072" fill="hold">
                      <p:stCondLst>
                        <p:cond delay="indefinite"/>
                      </p:stCondLst>
                      <p:childTnLst>
                        <p:par>
                          <p:cTn id="1073" fill="hold">
                            <p:stCondLst>
                              <p:cond delay="0"/>
                            </p:stCondLst>
                            <p:childTnLst>
                              <p:par>
                                <p:cTn id="1074" nodeType="clickEffect" fill="hold" presetClass="entr" presetID="10">
                                  <p:stCondLst>
                                    <p:cond delay="0"/>
                                  </p:stCondLst>
                                  <p:childTnLst>
                                    <p:set>
                                      <p:cBhvr>
                                        <p:cTn id="1075" dur="1" fill="hold">
                                          <p:stCondLst>
                                            <p:cond delay="0"/>
                                          </p:stCondLst>
                                        </p:cTn>
                                        <p:tgtEl>
                                          <p:spTgt spid="528">
                                            <p:txEl>
                                              <p:pRg st="6" end="6"/>
                                            </p:txEl>
                                          </p:spTgt>
                                        </p:tgtEl>
                                        <p:attrNameLst>
                                          <p:attrName>style.visibility</p:attrName>
                                        </p:attrNameLst>
                                      </p:cBhvr>
                                      <p:to>
                                        <p:strVal val="visible"/>
                                      </p:to>
                                    </p:set>
                                    <p:animEffect filter="fade" transition="in">
                                      <p:cBhvr additive="repl">
                                        <p:cTn id="1076" dur="1000"/>
                                        <p:tgtEl>
                                          <p:spTgt spid="528">
                                            <p:txEl>
                                              <p:pRg st="6" end="6"/>
                                            </p:txEl>
                                          </p:spTgt>
                                        </p:tgtEl>
                                      </p:cBhvr>
                                    </p:animEffec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0">
                                  <p:stCondLst>
                                    <p:cond delay="0"/>
                                  </p:stCondLst>
                                  <p:childTnLst>
                                    <p:set>
                                      <p:cBhvr>
                                        <p:cTn id="1080" dur="1" fill="hold">
                                          <p:stCondLst>
                                            <p:cond delay="0"/>
                                          </p:stCondLst>
                                        </p:cTn>
                                        <p:tgtEl>
                                          <p:spTgt spid="528">
                                            <p:txEl>
                                              <p:pRg st="7" end="7"/>
                                            </p:txEl>
                                          </p:spTgt>
                                        </p:tgtEl>
                                        <p:attrNameLst>
                                          <p:attrName>style.visibility</p:attrName>
                                        </p:attrNameLst>
                                      </p:cBhvr>
                                      <p:to>
                                        <p:strVal val="visible"/>
                                      </p:to>
                                    </p:set>
                                    <p:animEffect filter="fade" transition="in">
                                      <p:cBhvr additive="repl">
                                        <p:cTn id="1081" dur="1000"/>
                                        <p:tgtEl>
                                          <p:spTgt spid="528">
                                            <p:txEl>
                                              <p:pRg st="7" end="7"/>
                                            </p:txEl>
                                          </p:spTgt>
                                        </p:tgtEl>
                                      </p:cBhvr>
                                    </p:animEffect>
                                  </p:childTnLst>
                                </p:cTn>
                              </p:par>
                            </p:childTnLst>
                          </p:cTn>
                        </p:par>
                      </p:childTnLst>
                    </p:cTn>
                  </p:par>
                  <p:par>
                    <p:cTn id="1082" fill="hold">
                      <p:stCondLst>
                        <p:cond delay="indefinite"/>
                      </p:stCondLst>
                      <p:childTnLst>
                        <p:par>
                          <p:cTn id="1083" fill="hold">
                            <p:stCondLst>
                              <p:cond delay="0"/>
                            </p:stCondLst>
                            <p:childTnLst>
                              <p:par>
                                <p:cTn id="1084" nodeType="clickEffect" fill="hold" presetClass="entr" presetID="10">
                                  <p:stCondLst>
                                    <p:cond delay="0"/>
                                  </p:stCondLst>
                                  <p:childTnLst>
                                    <p:set>
                                      <p:cBhvr>
                                        <p:cTn id="1085" dur="1" fill="hold">
                                          <p:stCondLst>
                                            <p:cond delay="0"/>
                                          </p:stCondLst>
                                        </p:cTn>
                                        <p:tgtEl>
                                          <p:spTgt spid="528">
                                            <p:txEl>
                                              <p:pRg st="8" end="8"/>
                                            </p:txEl>
                                          </p:spTgt>
                                        </p:tgtEl>
                                        <p:attrNameLst>
                                          <p:attrName>style.visibility</p:attrName>
                                        </p:attrNameLst>
                                      </p:cBhvr>
                                      <p:to>
                                        <p:strVal val="visible"/>
                                      </p:to>
                                    </p:set>
                                    <p:animEffect filter="fade" transition="in">
                                      <p:cBhvr additive="repl">
                                        <p:cTn id="1086" dur="1000"/>
                                        <p:tgtEl>
                                          <p:spTgt spid="528">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531"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Part-11</a:t>
            </a:r>
            <a:endParaRPr b="0" lang="en-IN" sz="4500" spc="-1" strike="noStrike">
              <a:solidFill>
                <a:srgbClr val="000000"/>
              </a:solidFill>
              <a:latin typeface="Arial"/>
            </a:endParaRPr>
          </a:p>
        </p:txBody>
      </p:sp>
      <p:pic>
        <p:nvPicPr>
          <p:cNvPr id="532" name="Google Shape;850;p108" descr=""/>
          <p:cNvPicPr/>
          <p:nvPr/>
        </p:nvPicPr>
        <p:blipFill>
          <a:blip r:embed="rId1">
            <a:alphaModFix amt="56000"/>
          </a:blip>
          <a:stretch/>
        </p:blipFill>
        <p:spPr>
          <a:xfrm rot="10800000">
            <a:off x="2800080" y="3751920"/>
            <a:ext cx="3543840" cy="216000"/>
          </a:xfrm>
          <a:prstGeom prst="rect">
            <a:avLst/>
          </a:prstGeom>
          <a:ln w="0">
            <a:noFill/>
          </a:ln>
        </p:spPr>
      </p:pic>
      <p:pic>
        <p:nvPicPr>
          <p:cNvPr id="533" name="Google Shape;851;p108" descr=""/>
          <p:cNvPicPr/>
          <p:nvPr/>
        </p:nvPicPr>
        <p:blipFill>
          <a:blip r:embed="rId2"/>
          <a:srcRect l="0" t="16974" r="8891" b="21017"/>
          <a:stretch/>
        </p:blipFill>
        <p:spPr>
          <a:xfrm rot="10800000">
            <a:off x="834120" y="1225440"/>
            <a:ext cx="2036520" cy="810000"/>
          </a:xfrm>
          <a:prstGeom prst="rect">
            <a:avLst/>
          </a:prstGeom>
          <a:ln w="0">
            <a:noFill/>
          </a:ln>
        </p:spPr>
      </p:pic>
      <p:pic>
        <p:nvPicPr>
          <p:cNvPr id="534" name="Google Shape;852;p108" descr=""/>
          <p:cNvPicPr/>
          <p:nvPr/>
        </p:nvPicPr>
        <p:blipFill>
          <a:blip r:embed="rId3"/>
          <a:srcRect l="0" t="16731" r="8891" b="18303"/>
          <a:stretch/>
        </p:blipFill>
        <p:spPr>
          <a:xfrm rot="10800000">
            <a:off x="834120" y="1738440"/>
            <a:ext cx="2036520" cy="845640"/>
          </a:xfrm>
          <a:prstGeom prst="rect">
            <a:avLst/>
          </a:prstGeom>
          <a:ln w="0">
            <a:noFill/>
          </a:ln>
        </p:spPr>
      </p:pic>
      <p:sp>
        <p:nvSpPr>
          <p:cNvPr id="535"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-11</a:t>
            </a:r>
            <a:endParaRPr b="0" lang="en-IN" sz="1400" spc="-1" strike="noStrike">
              <a:solidFill>
                <a:srgbClr val="ffffff"/>
              </a:solidFill>
              <a:latin typeface="Arial"/>
            </a:endParaRPr>
          </a:p>
        </p:txBody>
      </p:sp>
      <p:sp>
        <p:nvSpPr>
          <p:cNvPr id="536" name="PlaceHolder 4"/>
          <p:cNvSpPr>
            <a:spLocks noGrp="1"/>
          </p:cNvSpPr>
          <p:nvPr>
            <p:ph type="subTitle"/>
          </p:nvPr>
        </p:nvSpPr>
        <p:spPr>
          <a:xfrm>
            <a:off x="1129680" y="1924560"/>
            <a:ext cx="1516320" cy="56232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Inheritance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55680">
              <a:lnSpc>
                <a:spcPct val="150000"/>
              </a:lnSpc>
              <a:buClr>
                <a:srgbClr val="000000"/>
              </a:buClr>
              <a:buFont typeface="Roboto Mono Medium"/>
              <a:buChar char="➔"/>
            </a:pPr>
            <a:r>
              <a:rPr b="0" lang="en" sz="2000" spc="-1" strike="noStrike">
                <a:solidFill>
                  <a:srgbClr val="000000"/>
                </a:solidFill>
                <a:latin typeface="Roboto Mono Medium"/>
                <a:ea typeface="Roboto Mono Medium"/>
              </a:rPr>
              <a:t>Inheritance is a technique using which we can acquire the features of an existing class/object in a newly created class/object</a:t>
            </a:r>
            <a:endParaRPr b="0" lang="en-IN" sz="2000" spc="-1" strike="noStrike">
              <a:solidFill>
                <a:srgbClr val="000000"/>
              </a:solidFill>
              <a:latin typeface="Arial"/>
            </a:endParaRPr>
          </a:p>
          <a:p>
            <a:pPr marL="457200" indent="0">
              <a:lnSpc>
                <a:spcPct val="150000"/>
              </a:lnSpc>
              <a:buNone/>
              <a:tabLst>
                <a:tab algn="l" pos="0"/>
              </a:tabLst>
            </a:pPr>
            <a:endParaRPr b="0" lang="en-IN" sz="2000" spc="-1" strike="noStrike">
              <a:solidFill>
                <a:srgbClr val="000000"/>
              </a:solidFill>
              <a:latin typeface="Arial"/>
            </a:endParaRPr>
          </a:p>
          <a:p>
            <a:pPr marL="457200" indent="0">
              <a:lnSpc>
                <a:spcPct val="150000"/>
              </a:lnSpc>
              <a:buNone/>
              <a:tabLst>
                <a:tab algn="l" pos="0"/>
              </a:tabLst>
            </a:pPr>
            <a:endParaRPr b="0" lang="en-IN" sz="2000" spc="-1" strike="noStrike">
              <a:solidFill>
                <a:srgbClr val="000000"/>
              </a:solidFill>
              <a:latin typeface="Arial"/>
            </a:endParaRPr>
          </a:p>
        </p:txBody>
      </p:sp>
      <p:sp>
        <p:nvSpPr>
          <p:cNvPr id="538"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Is Inheritance?</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87" dur="indefinite" restart="never" nodeType="tmRoot">
          <p:childTnLst>
            <p:seq>
              <p:cTn id="1088" dur="indefinite" nodeType="mainSeq">
                <p:childTnLst>
                  <p:par>
                    <p:cTn id="1089" fill="hold">
                      <p:stCondLst>
                        <p:cond delay="indefinite"/>
                      </p:stCondLst>
                      <p:childTnLst>
                        <p:par>
                          <p:cTn id="1090" fill="hold">
                            <p:stCondLst>
                              <p:cond delay="0"/>
                            </p:stCondLst>
                            <p:childTnLst>
                              <p:par>
                                <p:cTn id="1091" nodeType="clickEffect" fill="hold" presetClass="entr" presetID="10">
                                  <p:stCondLst>
                                    <p:cond delay="0"/>
                                  </p:stCondLst>
                                  <p:childTnLst>
                                    <p:set>
                                      <p:cBhvr>
                                        <p:cTn id="1092" dur="1" fill="hold">
                                          <p:stCondLst>
                                            <p:cond delay="0"/>
                                          </p:stCondLst>
                                        </p:cTn>
                                        <p:tgtEl>
                                          <p:spTgt spid="537"/>
                                        </p:tgtEl>
                                        <p:attrNameLst>
                                          <p:attrName>style.visibility</p:attrName>
                                        </p:attrNameLst>
                                      </p:cBhvr>
                                      <p:to>
                                        <p:strVal val="visible"/>
                                      </p:to>
                                    </p:set>
                                    <p:animEffect filter="fade" transition="in">
                                      <p:cBhvr additive="repl">
                                        <p:cTn id="1093"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9" name="Google Shape;865;p110"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540" name="Google Shape;866;p110"/>
          <p:cNvGrpSpPr/>
          <p:nvPr/>
        </p:nvGrpSpPr>
        <p:grpSpPr>
          <a:xfrm>
            <a:off x="3327480" y="742320"/>
            <a:ext cx="376920" cy="490320"/>
            <a:chOff x="3327480" y="742320"/>
            <a:chExt cx="376920" cy="490320"/>
          </a:xfrm>
        </p:grpSpPr>
        <p:sp>
          <p:nvSpPr>
            <p:cNvPr id="541" name="Google Shape;867;p110"/>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42" name="Google Shape;868;p110"/>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543" name="Google Shape;869;p110"/>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544" name="Google Shape;870;p110"/>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545" name="PlaceHolder 1"/>
          <p:cNvSpPr>
            <a:spLocks noGrp="1"/>
          </p:cNvSpPr>
          <p:nvPr>
            <p:ph/>
          </p:nvPr>
        </p:nvSpPr>
        <p:spPr>
          <a:xfrm>
            <a:off x="549360" y="1434240"/>
            <a:ext cx="3252600" cy="330300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200" spc="-1" strike="noStrike">
                <a:solidFill>
                  <a:srgbClr val="cc7832"/>
                </a:solidFill>
                <a:highlight>
                  <a:srgbClr val="2b2b2b"/>
                </a:highlight>
                <a:latin typeface="Courier New"/>
                <a:ea typeface="Courier New"/>
              </a:rPr>
              <a:t>class Fruit </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00ff00"/>
                </a:solidFill>
                <a:highlight>
                  <a:srgbClr val="2b2b2b"/>
                </a:highlight>
                <a:latin typeface="Courier New"/>
                <a:ea typeface="Courier New"/>
              </a:rPr>
              <a:t>//data</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00ff00"/>
                </a:solidFill>
                <a:highlight>
                  <a:srgbClr val="2b2b2b"/>
                </a:highlight>
                <a:latin typeface="Courier New"/>
                <a:ea typeface="Courier New"/>
              </a:rPr>
              <a:t>//method</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class Orange</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p:txBody>
      </p:sp>
      <p:sp>
        <p:nvSpPr>
          <p:cNvPr id="546" name="PlaceHolder 2"/>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With An Example</a:t>
            </a:r>
            <a:endParaRPr b="0" lang="en-IN" sz="2000" spc="-1" strike="noStrike">
              <a:solidFill>
                <a:srgbClr val="000000"/>
              </a:solidFill>
              <a:latin typeface="Arial"/>
            </a:endParaRPr>
          </a:p>
        </p:txBody>
      </p:sp>
      <p:sp>
        <p:nvSpPr>
          <p:cNvPr id="547" name="Google Shape;873;p110"/>
          <p:cNvSpPr/>
          <p:nvPr/>
        </p:nvSpPr>
        <p:spPr>
          <a:xfrm>
            <a:off x="4971240" y="742320"/>
            <a:ext cx="3408840" cy="3108600"/>
          </a:xfrm>
          <a:prstGeom prst="rect">
            <a:avLst/>
          </a:prstGeom>
          <a:solidFill>
            <a:srgbClr val="00ff00"/>
          </a:solidFill>
          <a:ln w="0">
            <a:noFill/>
          </a:ln>
        </p:spPr>
        <p:style>
          <a:lnRef idx="0"/>
          <a:fillRef idx="0"/>
          <a:effectRef idx="0"/>
          <a:fontRef idx="minor"/>
        </p:style>
        <p:txBody>
          <a:bodyPr tIns="91440" bIns="91440" anchor="t">
            <a:spAutoFit/>
          </a:bodyPr>
          <a:p>
            <a:pPr>
              <a:lnSpc>
                <a:spcPct val="100000"/>
              </a:lnSpc>
              <a:tabLst>
                <a:tab algn="l" pos="0"/>
              </a:tabLst>
            </a:pPr>
            <a:r>
              <a:rPr b="0" lang="en" sz="2400" spc="-1" strike="noStrike">
                <a:solidFill>
                  <a:srgbClr val="000000"/>
                </a:solidFill>
                <a:latin typeface="Roboto Mono Medium"/>
                <a:ea typeface="Roboto Mono Medium"/>
              </a:rPr>
              <a:t>As per OOP , the class Orange must inherit the class Fruit so that all the features (data &amp; methods) of the Fruit class get inherited in Orange class also</a:t>
            </a:r>
            <a:endParaRPr b="0" lang="en-IN" sz="2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094" dur="indefinite" restart="never" nodeType="tmRoot">
          <p:childTnLst>
            <p:seq>
              <p:cTn id="1095" dur="indefinite" nodeType="mainSeq">
                <p:childTnLst>
                  <p:par>
                    <p:cTn id="1096" fill="hold">
                      <p:stCondLst>
                        <p:cond delay="indefinite"/>
                      </p:stCondLst>
                      <p:childTnLst>
                        <p:par>
                          <p:cTn id="1097" fill="hold">
                            <p:stCondLst>
                              <p:cond delay="0"/>
                            </p:stCondLst>
                            <p:childTnLst>
                              <p:par>
                                <p:cTn id="1098" nodeType="clickEffect" fill="hold" presetClass="entr" presetID="10">
                                  <p:stCondLst>
                                    <p:cond delay="0"/>
                                  </p:stCondLst>
                                  <p:childTnLst>
                                    <p:set>
                                      <p:cBhvr>
                                        <p:cTn id="1099" dur="1" fill="hold">
                                          <p:stCondLst>
                                            <p:cond delay="0"/>
                                          </p:stCondLst>
                                        </p:cTn>
                                        <p:tgtEl>
                                          <p:spTgt spid="545"/>
                                        </p:tgtEl>
                                        <p:attrNameLst>
                                          <p:attrName>style.visibility</p:attrName>
                                        </p:attrNameLst>
                                      </p:cBhvr>
                                      <p:to>
                                        <p:strVal val="visible"/>
                                      </p:to>
                                    </p:set>
                                    <p:animEffect filter="fade" transition="in">
                                      <p:cBhvr additive="repl">
                                        <p:cTn id="1100" dur="1000"/>
                                        <p:tgtEl>
                                          <p:spTgt spid="545"/>
                                        </p:tgtEl>
                                      </p:cBhvr>
                                    </p:animEffect>
                                  </p:childTnLst>
                                </p:cTn>
                              </p:par>
                              <p:par>
                                <p:cTn id="1101" nodeType="withEffect" fill="hold" presetClass="entr" presetID="10">
                                  <p:stCondLst>
                                    <p:cond delay="0"/>
                                  </p:stCondLst>
                                  <p:childTnLst>
                                    <p:set>
                                      <p:cBhvr>
                                        <p:cTn id="1102" dur="1" fill="hold">
                                          <p:stCondLst>
                                            <p:cond delay="0"/>
                                          </p:stCondLst>
                                        </p:cTn>
                                        <p:tgtEl>
                                          <p:spTgt spid="547"/>
                                        </p:tgtEl>
                                        <p:attrNameLst>
                                          <p:attrName>style.visibility</p:attrName>
                                        </p:attrNameLst>
                                      </p:cBhvr>
                                      <p:to>
                                        <p:strVal val="visible"/>
                                      </p:to>
                                    </p:set>
                                    <p:animEffect filter="fade" transition="in">
                                      <p:cBhvr additive="repl">
                                        <p:cTn id="1103"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36600">
              <a:lnSpc>
                <a:spcPct val="150000"/>
              </a:lnSpc>
              <a:buClr>
                <a:srgbClr val="000000"/>
              </a:buClr>
              <a:buFont typeface="Roboto Mono Medium"/>
              <a:buChar char="➔"/>
            </a:pPr>
            <a:r>
              <a:rPr b="0" lang="en" sz="1900" spc="-1" strike="noStrike">
                <a:solidFill>
                  <a:srgbClr val="000000"/>
                </a:solidFill>
                <a:latin typeface="Roboto Mono Medium"/>
                <a:ea typeface="Roboto Mono Medium"/>
              </a:rPr>
              <a:t>Reusability: The child class programmer is not required to rewrite those methods or data again which have already been designed by the parent class programmer</a:t>
            </a:r>
            <a:endParaRPr b="0" lang="en-IN" sz="1900" spc="-1" strike="noStrike">
              <a:solidFill>
                <a:srgbClr val="000000"/>
              </a:solidFill>
              <a:latin typeface="Arial"/>
            </a:endParaRPr>
          </a:p>
          <a:p>
            <a:pPr marL="457200" indent="0">
              <a:lnSpc>
                <a:spcPct val="150000"/>
              </a:lnSpc>
              <a:buNone/>
              <a:tabLst>
                <a:tab algn="l" pos="0"/>
              </a:tabLst>
            </a:pPr>
            <a:endParaRPr b="0" lang="en-IN" sz="1900" spc="-1" strike="noStrike">
              <a:solidFill>
                <a:srgbClr val="000000"/>
              </a:solidFill>
              <a:latin typeface="Arial"/>
            </a:endParaRPr>
          </a:p>
          <a:p>
            <a:pPr marL="457200" indent="-336600">
              <a:lnSpc>
                <a:spcPct val="150000"/>
              </a:lnSpc>
              <a:buClr>
                <a:srgbClr val="000000"/>
              </a:buClr>
              <a:buFont typeface="Roboto Mono Medium"/>
              <a:buChar char="➔"/>
              <a:tabLst>
                <a:tab algn="l" pos="0"/>
              </a:tabLst>
            </a:pPr>
            <a:r>
              <a:rPr b="0" lang="en" sz="1900" spc="-1" strike="noStrike">
                <a:solidFill>
                  <a:srgbClr val="000000"/>
                </a:solidFill>
                <a:latin typeface="Roboto Mono Medium"/>
                <a:ea typeface="Roboto Mono Medium"/>
              </a:rPr>
              <a:t>Maintainability: Easy to incorporate changes in the code </a:t>
            </a:r>
            <a:endParaRPr b="0" lang="en-IN" sz="1900" spc="-1" strike="noStrike">
              <a:solidFill>
                <a:srgbClr val="000000"/>
              </a:solidFill>
              <a:latin typeface="Arial"/>
            </a:endParaRPr>
          </a:p>
        </p:txBody>
      </p:sp>
      <p:sp>
        <p:nvSpPr>
          <p:cNvPr id="549"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Benefits of Inheritance.  .  .</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04" dur="indefinite" restart="never" nodeType="tmRoot">
          <p:childTnLst>
            <p:seq>
              <p:cTn id="1105" dur="indefinite" nodeType="mainSeq">
                <p:childTnLst>
                  <p:par>
                    <p:cTn id="1106" fill="hold">
                      <p:stCondLst>
                        <p:cond delay="indefinite"/>
                      </p:stCondLst>
                      <p:childTnLst>
                        <p:par>
                          <p:cTn id="1107" fill="hold">
                            <p:stCondLst>
                              <p:cond delay="0"/>
                            </p:stCondLst>
                            <p:childTnLst>
                              <p:par>
                                <p:cTn id="1108" nodeType="clickEffect" fill="hold" presetClass="entr" presetID="10">
                                  <p:stCondLst>
                                    <p:cond delay="0"/>
                                  </p:stCondLst>
                                  <p:childTnLst>
                                    <p:set>
                                      <p:cBhvr>
                                        <p:cTn id="1109" dur="1" fill="hold">
                                          <p:stCondLst>
                                            <p:cond delay="0"/>
                                          </p:stCondLst>
                                        </p:cTn>
                                        <p:tgtEl>
                                          <p:spTgt spid="548">
                                            <p:txEl>
                                              <p:pRg st="0" end="0"/>
                                            </p:txEl>
                                          </p:spTgt>
                                        </p:tgtEl>
                                        <p:attrNameLst>
                                          <p:attrName>style.visibility</p:attrName>
                                        </p:attrNameLst>
                                      </p:cBhvr>
                                      <p:to>
                                        <p:strVal val="visible"/>
                                      </p:to>
                                    </p:set>
                                    <p:animEffect filter="fade" transition="in">
                                      <p:cBhvr additive="repl">
                                        <p:cTn id="1110" dur="1000"/>
                                        <p:tgtEl>
                                          <p:spTgt spid="548">
                                            <p:txEl>
                                              <p:pRg st="0" end="0"/>
                                            </p:txEl>
                                          </p:spTgt>
                                        </p:tgtEl>
                                      </p:cBhvr>
                                    </p:animEffect>
                                  </p:childTnLst>
                                </p:cTn>
                              </p:par>
                            </p:childTnLst>
                          </p:cTn>
                        </p:par>
                      </p:childTnLst>
                    </p:cTn>
                  </p:par>
                  <p:par>
                    <p:cTn id="1111" fill="hold">
                      <p:stCondLst>
                        <p:cond delay="indefinite"/>
                      </p:stCondLst>
                      <p:childTnLst>
                        <p:par>
                          <p:cTn id="1112" fill="hold">
                            <p:stCondLst>
                              <p:cond delay="0"/>
                            </p:stCondLst>
                            <p:childTnLst>
                              <p:par>
                                <p:cTn id="1113" nodeType="clickEffect" fill="hold" presetClass="entr" presetID="10">
                                  <p:stCondLst>
                                    <p:cond delay="0"/>
                                  </p:stCondLst>
                                  <p:childTnLst>
                                    <p:set>
                                      <p:cBhvr>
                                        <p:cTn id="1114" dur="1" fill="hold">
                                          <p:stCondLst>
                                            <p:cond delay="0"/>
                                          </p:stCondLst>
                                        </p:cTn>
                                        <p:tgtEl>
                                          <p:spTgt spid="548">
                                            <p:txEl>
                                              <p:pRg st="1" end="1"/>
                                            </p:txEl>
                                          </p:spTgt>
                                        </p:tgtEl>
                                        <p:attrNameLst>
                                          <p:attrName>style.visibility</p:attrName>
                                        </p:attrNameLst>
                                      </p:cBhvr>
                                      <p:to>
                                        <p:strVal val="visible"/>
                                      </p:to>
                                    </p:set>
                                    <p:animEffect filter="fade" transition="in">
                                      <p:cBhvr additive="repl">
                                        <p:cTn id="1115" dur="1000"/>
                                        <p:tgtEl>
                                          <p:spTgt spid="548">
                                            <p:txEl>
                                              <p:pRg st="1" end="1"/>
                                            </p:txEl>
                                          </p:spTgt>
                                        </p:tgtEl>
                                      </p:cBhvr>
                                    </p:animEffect>
                                  </p:childTnLst>
                                </p:cTn>
                              </p:par>
                            </p:childTnLst>
                          </p:cTn>
                        </p:par>
                      </p:childTnLst>
                    </p:cTn>
                  </p:par>
                  <p:par>
                    <p:cTn id="1116" fill="hold">
                      <p:stCondLst>
                        <p:cond delay="indefinite"/>
                      </p:stCondLst>
                      <p:childTnLst>
                        <p:par>
                          <p:cTn id="1117" fill="hold">
                            <p:stCondLst>
                              <p:cond delay="0"/>
                            </p:stCondLst>
                            <p:childTnLst>
                              <p:par>
                                <p:cTn id="1118" nodeType="clickEffect" fill="hold" presetClass="entr" presetID="10">
                                  <p:stCondLst>
                                    <p:cond delay="0"/>
                                  </p:stCondLst>
                                  <p:childTnLst>
                                    <p:set>
                                      <p:cBhvr>
                                        <p:cTn id="1119" dur="1" fill="hold">
                                          <p:stCondLst>
                                            <p:cond delay="0"/>
                                          </p:stCondLst>
                                        </p:cTn>
                                        <p:tgtEl>
                                          <p:spTgt spid="548">
                                            <p:txEl>
                                              <p:pRg st="2" end="2"/>
                                            </p:txEl>
                                          </p:spTgt>
                                        </p:tgtEl>
                                        <p:attrNameLst>
                                          <p:attrName>style.visibility</p:attrName>
                                        </p:attrNameLst>
                                      </p:cBhvr>
                                      <p:to>
                                        <p:strVal val="visible"/>
                                      </p:to>
                                    </p:set>
                                    <p:animEffect filter="fade" transition="in">
                                      <p:cBhvr additive="repl">
                                        <p:cTn id="1120" dur="1000"/>
                                        <p:tgtEl>
                                          <p:spTgt spid="54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Class &amp; Objects</a:t>
            </a:r>
            <a:endParaRPr b="0" lang="en-IN" sz="4000" spc="-1" strike="noStrike">
              <a:solidFill>
                <a:srgbClr val="000000"/>
              </a:solidFill>
              <a:latin typeface="Arial"/>
            </a:endParaRPr>
          </a:p>
        </p:txBody>
      </p:sp>
      <p:sp>
        <p:nvSpPr>
          <p:cNvPr id="281" name="PlaceHolder 2"/>
          <p:cNvSpPr>
            <a:spLocks noGrp="1"/>
          </p:cNvSpPr>
          <p:nvPr>
            <p:ph type="title"/>
          </p:nvPr>
        </p:nvSpPr>
        <p:spPr>
          <a:xfrm>
            <a:off x="3548160" y="1403640"/>
            <a:ext cx="20473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800" spc="-1" strike="noStrike">
                <a:solidFill>
                  <a:schemeClr val="dk1"/>
                </a:solidFill>
                <a:latin typeface="Concert One"/>
                <a:ea typeface="Concert One"/>
              </a:rPr>
              <a:t>Part-2</a:t>
            </a:r>
            <a:endParaRPr b="0" lang="en-IN" sz="4800" spc="-1" strike="noStrike">
              <a:solidFill>
                <a:srgbClr val="000000"/>
              </a:solidFill>
              <a:latin typeface="Arial"/>
            </a:endParaRPr>
          </a:p>
        </p:txBody>
      </p:sp>
      <p:pic>
        <p:nvPicPr>
          <p:cNvPr id="282" name="Google Shape;400;p58" descr=""/>
          <p:cNvPicPr/>
          <p:nvPr/>
        </p:nvPicPr>
        <p:blipFill>
          <a:blip r:embed="rId1">
            <a:alphaModFix amt="56000"/>
          </a:blip>
          <a:stretch/>
        </p:blipFill>
        <p:spPr>
          <a:xfrm rot="10800000">
            <a:off x="2838960" y="3115440"/>
            <a:ext cx="3543840" cy="216000"/>
          </a:xfrm>
          <a:prstGeom prst="rect">
            <a:avLst/>
          </a:prstGeom>
          <a:ln w="0">
            <a:noFill/>
          </a:ln>
        </p:spPr>
      </p:pic>
      <p:pic>
        <p:nvPicPr>
          <p:cNvPr id="283" name="Google Shape;401;p58" descr=""/>
          <p:cNvPicPr/>
          <p:nvPr/>
        </p:nvPicPr>
        <p:blipFill>
          <a:blip r:embed="rId2"/>
          <a:srcRect l="0" t="16974" r="8891" b="21017"/>
          <a:stretch/>
        </p:blipFill>
        <p:spPr>
          <a:xfrm rot="10800000">
            <a:off x="834120" y="1225440"/>
            <a:ext cx="2036520" cy="810000"/>
          </a:xfrm>
          <a:prstGeom prst="rect">
            <a:avLst/>
          </a:prstGeom>
          <a:ln w="0">
            <a:noFill/>
          </a:ln>
        </p:spPr>
      </p:pic>
      <p:pic>
        <p:nvPicPr>
          <p:cNvPr id="284" name="Google Shape;402;p58" descr=""/>
          <p:cNvPicPr/>
          <p:nvPr/>
        </p:nvPicPr>
        <p:blipFill>
          <a:blip r:embed="rId3"/>
          <a:srcRect l="0" t="16731" r="8891" b="18303"/>
          <a:stretch/>
        </p:blipFill>
        <p:spPr>
          <a:xfrm rot="10800000">
            <a:off x="515880" y="1738440"/>
            <a:ext cx="2354760" cy="845640"/>
          </a:xfrm>
          <a:prstGeom prst="rect">
            <a:avLst/>
          </a:prstGeom>
          <a:ln w="0">
            <a:noFill/>
          </a:ln>
        </p:spPr>
      </p:pic>
      <p:sp>
        <p:nvSpPr>
          <p:cNvPr id="285"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- 2</a:t>
            </a:r>
            <a:endParaRPr b="0" lang="en-IN" sz="1400" spc="-1" strike="noStrike">
              <a:solidFill>
                <a:srgbClr val="ffffff"/>
              </a:solidFill>
              <a:latin typeface="Arial"/>
            </a:endParaRPr>
          </a:p>
        </p:txBody>
      </p:sp>
      <p:sp>
        <p:nvSpPr>
          <p:cNvPr id="286" name="PlaceHolder 4"/>
          <p:cNvSpPr>
            <a:spLocks noGrp="1"/>
          </p:cNvSpPr>
          <p:nvPr>
            <p:ph type="subTitle"/>
          </p:nvPr>
        </p:nvSpPr>
        <p:spPr>
          <a:xfrm>
            <a:off x="832320" y="1977480"/>
            <a:ext cx="183744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rgbClr val="595959"/>
                </a:solidFill>
                <a:latin typeface="Roboto Mono"/>
                <a:ea typeface="Roboto Mono"/>
              </a:rPr>
              <a:t>Class &amp; Object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43080">
              <a:lnSpc>
                <a:spcPct val="100000"/>
              </a:lnSpc>
              <a:buClr>
                <a:srgbClr val="595959"/>
              </a:buClr>
              <a:buFont typeface="Roboto Mono Medium"/>
              <a:buAutoNum type="arabicPeriod"/>
            </a:pPr>
            <a:r>
              <a:rPr b="0" lang="en" sz="1800" spc="-1" strike="noStrike">
                <a:solidFill>
                  <a:srgbClr val="000000"/>
                </a:solidFill>
                <a:latin typeface="Roboto Mono Medium"/>
                <a:ea typeface="Roboto Mono Medium"/>
              </a:rPr>
              <a:t>The class which gets inherited is knows by 3 names</a:t>
            </a: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a. Parent class                   OOP</a:t>
            </a: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b. Base   class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C++</a:t>
            </a: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c. Super  class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Java/Python </a:t>
            </a:r>
            <a:endParaRPr b="0" lang="en-IN" sz="1800" spc="-1" strike="noStrike">
              <a:solidFill>
                <a:srgbClr val="000000"/>
              </a:solidFill>
              <a:latin typeface="Arial"/>
            </a:endParaRPr>
          </a:p>
          <a:p>
            <a:pPr indent="0">
              <a:lnSpc>
                <a:spcPct val="150000"/>
              </a:lnSpc>
              <a:buNone/>
              <a:tabLst>
                <a:tab algn="l" pos="0"/>
              </a:tabLst>
            </a:pPr>
            <a:endParaRPr b="0" lang="en-IN" sz="1800" spc="-1" strike="noStrike">
              <a:solidFill>
                <a:srgbClr val="000000"/>
              </a:solidFill>
              <a:latin typeface="Arial"/>
            </a:endParaRPr>
          </a:p>
        </p:txBody>
      </p:sp>
      <p:sp>
        <p:nvSpPr>
          <p:cNvPr id="551"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Terminologies Used In Inheritance</a:t>
            </a:r>
            <a:endParaRPr b="0" lang="en-IN" sz="3000" spc="-1" strike="noStrike">
              <a:solidFill>
                <a:srgbClr val="000000"/>
              </a:solidFill>
              <a:latin typeface="Arial"/>
            </a:endParaRPr>
          </a:p>
        </p:txBody>
      </p:sp>
      <p:sp>
        <p:nvSpPr>
          <p:cNvPr id="552" name="Google Shape;886;p112"/>
          <p:cNvSpPr/>
          <p:nvPr/>
        </p:nvSpPr>
        <p:spPr>
          <a:xfrm>
            <a:off x="4147560" y="321408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53" name="Google Shape;887;p112"/>
          <p:cNvSpPr/>
          <p:nvPr/>
        </p:nvSpPr>
        <p:spPr>
          <a:xfrm>
            <a:off x="4147560" y="362232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54" name="Google Shape;888;p112"/>
          <p:cNvSpPr/>
          <p:nvPr/>
        </p:nvSpPr>
        <p:spPr>
          <a:xfrm>
            <a:off x="4147560" y="280584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121" dur="indefinite" restart="never" nodeType="tmRoot">
          <p:childTnLst>
            <p:seq>
              <p:cTn id="1122" dur="indefinite" nodeType="mainSeq">
                <p:childTnLst>
                  <p:par>
                    <p:cTn id="1123" fill="hold">
                      <p:stCondLst>
                        <p:cond delay="indefinite"/>
                      </p:stCondLst>
                      <p:childTnLst>
                        <p:par>
                          <p:cTn id="1124" fill="hold">
                            <p:stCondLst>
                              <p:cond delay="0"/>
                            </p:stCondLst>
                            <p:childTnLst>
                              <p:par>
                                <p:cTn id="1125" nodeType="clickEffect" fill="hold" presetClass="entr" presetID="10">
                                  <p:stCondLst>
                                    <p:cond delay="0"/>
                                  </p:stCondLst>
                                  <p:childTnLst>
                                    <p:set>
                                      <p:cBhvr>
                                        <p:cTn id="1126" dur="1" fill="hold">
                                          <p:stCondLst>
                                            <p:cond delay="0"/>
                                          </p:stCondLst>
                                        </p:cTn>
                                        <p:tgtEl>
                                          <p:spTgt spid="550"/>
                                        </p:tgtEl>
                                        <p:attrNameLst>
                                          <p:attrName>style.visibility</p:attrName>
                                        </p:attrNameLst>
                                      </p:cBhvr>
                                      <p:to>
                                        <p:strVal val="visible"/>
                                      </p:to>
                                    </p:set>
                                    <p:animEffect filter="fade" transition="in">
                                      <p:cBhvr additive="repl">
                                        <p:cTn id="1127" dur="1000"/>
                                        <p:tgtEl>
                                          <p:spTgt spid="550"/>
                                        </p:tgtEl>
                                      </p:cBhvr>
                                    </p:animEffect>
                                  </p:childTnLst>
                                </p:cTn>
                              </p:par>
                              <p:par>
                                <p:cTn id="1128" nodeType="withEffect" fill="hold" presetClass="entr" presetID="10">
                                  <p:stCondLst>
                                    <p:cond delay="0"/>
                                  </p:stCondLst>
                                  <p:childTnLst>
                                    <p:set>
                                      <p:cBhvr>
                                        <p:cTn id="1129" dur="1" fill="hold">
                                          <p:stCondLst>
                                            <p:cond delay="0"/>
                                          </p:stCondLst>
                                        </p:cTn>
                                        <p:tgtEl>
                                          <p:spTgt spid="552"/>
                                        </p:tgtEl>
                                        <p:attrNameLst>
                                          <p:attrName>style.visibility</p:attrName>
                                        </p:attrNameLst>
                                      </p:cBhvr>
                                      <p:to>
                                        <p:strVal val="visible"/>
                                      </p:to>
                                    </p:set>
                                    <p:animEffect filter="fade" transition="in">
                                      <p:cBhvr additive="repl">
                                        <p:cTn id="1130" dur="1000"/>
                                        <p:tgtEl>
                                          <p:spTgt spid="552"/>
                                        </p:tgtEl>
                                      </p:cBhvr>
                                    </p:animEffect>
                                  </p:childTnLst>
                                </p:cTn>
                              </p:par>
                              <p:par>
                                <p:cTn id="1131" nodeType="withEffect" fill="hold" presetClass="entr" presetID="10">
                                  <p:stCondLst>
                                    <p:cond delay="0"/>
                                  </p:stCondLst>
                                  <p:childTnLst>
                                    <p:set>
                                      <p:cBhvr>
                                        <p:cTn id="1132" dur="1" fill="hold">
                                          <p:stCondLst>
                                            <p:cond delay="0"/>
                                          </p:stCondLst>
                                        </p:cTn>
                                        <p:tgtEl>
                                          <p:spTgt spid="554"/>
                                        </p:tgtEl>
                                        <p:attrNameLst>
                                          <p:attrName>style.visibility</p:attrName>
                                        </p:attrNameLst>
                                      </p:cBhvr>
                                      <p:to>
                                        <p:strVal val="visible"/>
                                      </p:to>
                                    </p:set>
                                    <p:animEffect filter="fade" transition="in">
                                      <p:cBhvr additive="repl">
                                        <p:cTn id="1133" dur="1000"/>
                                        <p:tgtEl>
                                          <p:spTgt spid="554"/>
                                        </p:tgtEl>
                                      </p:cBhvr>
                                    </p:animEffect>
                                  </p:childTnLst>
                                </p:cTn>
                              </p:par>
                              <p:par>
                                <p:cTn id="1134" nodeType="withEffect" fill="hold" presetClass="entr" presetID="10">
                                  <p:stCondLst>
                                    <p:cond delay="0"/>
                                  </p:stCondLst>
                                  <p:childTnLst>
                                    <p:set>
                                      <p:cBhvr>
                                        <p:cTn id="1135" dur="1" fill="hold">
                                          <p:stCondLst>
                                            <p:cond delay="0"/>
                                          </p:stCondLst>
                                        </p:cTn>
                                        <p:tgtEl>
                                          <p:spTgt spid="553"/>
                                        </p:tgtEl>
                                        <p:attrNameLst>
                                          <p:attrName>style.visibility</p:attrName>
                                        </p:attrNameLst>
                                      </p:cBhvr>
                                      <p:to>
                                        <p:strVal val="visible"/>
                                      </p:to>
                                    </p:set>
                                    <p:animEffect filter="fade" transition="in">
                                      <p:cBhvr additive="repl">
                                        <p:cTn id="1136"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indent="0">
              <a:lnSpc>
                <a:spcPct val="100000"/>
              </a:lnSpc>
              <a:buNone/>
              <a:tabLst>
                <a:tab algn="l" pos="0"/>
              </a:tabLst>
            </a:pPr>
            <a:r>
              <a:rPr b="0" lang="en" sz="1800" spc="-1" strike="noStrike">
                <a:solidFill>
                  <a:srgbClr val="999999"/>
                </a:solidFill>
                <a:latin typeface="Roboto Mono Medium"/>
                <a:ea typeface="Roboto Mono Medium"/>
              </a:rPr>
              <a:t>2.</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The class which inherits is known by 3</a:t>
            </a:r>
            <a:endParaRPr b="0" lang="en-IN" sz="1800" spc="-1" strike="noStrike">
              <a:solidFill>
                <a:srgbClr val="000000"/>
              </a:solidFill>
              <a:latin typeface="Arial"/>
            </a:endParaRPr>
          </a:p>
          <a:p>
            <a:pPr indent="0">
              <a:lnSpc>
                <a:spcPct val="100000"/>
              </a:lnSpc>
              <a:buNone/>
              <a:tabLst>
                <a:tab algn="l" pos="0"/>
              </a:tabLst>
            </a:pP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Names</a:t>
            </a: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00000"/>
              </a:lnSpc>
              <a:buNone/>
              <a:tabLst>
                <a:tab algn="l" pos="0"/>
              </a:tabLst>
            </a:pP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a. Child     class               OOP </a:t>
            </a: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b. Derived   class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C++</a:t>
            </a:r>
            <a:endParaRPr b="0" lang="en-IN" sz="1800" spc="-1" strike="noStrike">
              <a:solidFill>
                <a:srgbClr val="000000"/>
              </a:solidFill>
              <a:latin typeface="Arial"/>
            </a:endParaRPr>
          </a:p>
          <a:p>
            <a:pPr marL="457200" indent="0">
              <a:lnSpc>
                <a:spcPct val="150000"/>
              </a:lnSpc>
              <a:buNone/>
              <a:tabLst>
                <a:tab algn="l" pos="0"/>
              </a:tabLst>
            </a:pPr>
            <a:r>
              <a:rPr b="0" lang="en" sz="1800" spc="-1" strike="noStrike">
                <a:solidFill>
                  <a:srgbClr val="000000"/>
                </a:solidFill>
                <a:latin typeface="Roboto Mono Medium"/>
                <a:ea typeface="Roboto Mono Medium"/>
              </a:rPr>
              <a:t>c. Sub       class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a:t>
            </a:r>
            <a:r>
              <a:rPr b="0" lang="en" sz="1800" spc="-1" strike="noStrike">
                <a:solidFill>
                  <a:srgbClr val="000000"/>
                </a:solidFill>
                <a:latin typeface="Roboto Mono Medium"/>
                <a:ea typeface="Roboto Mono Medium"/>
              </a:rPr>
              <a:t>   Java/Python </a:t>
            </a:r>
            <a:endParaRPr b="0" lang="en-IN" sz="1800" spc="-1" strike="noStrike">
              <a:solidFill>
                <a:srgbClr val="000000"/>
              </a:solidFill>
              <a:latin typeface="Arial"/>
            </a:endParaRPr>
          </a:p>
          <a:p>
            <a:pPr indent="0">
              <a:lnSpc>
                <a:spcPct val="150000"/>
              </a:lnSpc>
              <a:buNone/>
              <a:tabLst>
                <a:tab algn="l" pos="0"/>
              </a:tabLst>
            </a:pPr>
            <a:endParaRPr b="0" lang="en-IN" sz="1800" spc="-1" strike="noStrike">
              <a:solidFill>
                <a:srgbClr val="000000"/>
              </a:solidFill>
              <a:latin typeface="Arial"/>
            </a:endParaRPr>
          </a:p>
        </p:txBody>
      </p:sp>
      <p:sp>
        <p:nvSpPr>
          <p:cNvPr id="556"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Terminologies Used In Inheritance</a:t>
            </a:r>
            <a:endParaRPr b="0" lang="en-IN" sz="3000" spc="-1" strike="noStrike">
              <a:solidFill>
                <a:srgbClr val="000000"/>
              </a:solidFill>
              <a:latin typeface="Arial"/>
            </a:endParaRPr>
          </a:p>
        </p:txBody>
      </p:sp>
      <p:sp>
        <p:nvSpPr>
          <p:cNvPr id="557" name="Google Shape;895;p113"/>
          <p:cNvSpPr/>
          <p:nvPr/>
        </p:nvSpPr>
        <p:spPr>
          <a:xfrm>
            <a:off x="4528800" y="321408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58" name="Google Shape;896;p113"/>
          <p:cNvSpPr/>
          <p:nvPr/>
        </p:nvSpPr>
        <p:spPr>
          <a:xfrm>
            <a:off x="4528800" y="362232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59" name="Google Shape;897;p113"/>
          <p:cNvSpPr/>
          <p:nvPr/>
        </p:nvSpPr>
        <p:spPr>
          <a:xfrm>
            <a:off x="4528800" y="2805840"/>
            <a:ext cx="1449720" cy="407880"/>
          </a:xfrm>
          <a:prstGeom prst="rightArrow">
            <a:avLst>
              <a:gd name="adj1" fmla="val 50000"/>
              <a:gd name="adj2" fmla="val 50000"/>
            </a:avLst>
          </a:prstGeom>
          <a:solidFill>
            <a:srgbClr val="00ff00"/>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137" dur="indefinite" restart="never" nodeType="tmRoot">
          <p:childTnLst>
            <p:seq>
              <p:cTn id="1138" dur="indefinite" nodeType="mainSeq">
                <p:childTnLst>
                  <p:par>
                    <p:cTn id="1139" fill="hold">
                      <p:stCondLst>
                        <p:cond delay="indefinite"/>
                      </p:stCondLst>
                      <p:childTnLst>
                        <p:par>
                          <p:cTn id="1140" fill="hold">
                            <p:stCondLst>
                              <p:cond delay="0"/>
                            </p:stCondLst>
                            <p:childTnLst>
                              <p:par>
                                <p:cTn id="1141" nodeType="clickEffect" fill="hold" presetClass="entr" presetID="10">
                                  <p:stCondLst>
                                    <p:cond delay="0"/>
                                  </p:stCondLst>
                                  <p:childTnLst>
                                    <p:set>
                                      <p:cBhvr>
                                        <p:cTn id="1142" dur="1" fill="hold">
                                          <p:stCondLst>
                                            <p:cond delay="0"/>
                                          </p:stCondLst>
                                        </p:cTn>
                                        <p:tgtEl>
                                          <p:spTgt spid="555"/>
                                        </p:tgtEl>
                                        <p:attrNameLst>
                                          <p:attrName>style.visibility</p:attrName>
                                        </p:attrNameLst>
                                      </p:cBhvr>
                                      <p:to>
                                        <p:strVal val="visible"/>
                                      </p:to>
                                    </p:set>
                                    <p:animEffect filter="fade" transition="in">
                                      <p:cBhvr additive="repl">
                                        <p:cTn id="1143" dur="1000"/>
                                        <p:tgtEl>
                                          <p:spTgt spid="555"/>
                                        </p:tgtEl>
                                      </p:cBhvr>
                                    </p:animEffect>
                                  </p:childTnLst>
                                </p:cTn>
                              </p:par>
                              <p:par>
                                <p:cTn id="1144" nodeType="withEffect" fill="hold" presetClass="entr" presetID="10">
                                  <p:stCondLst>
                                    <p:cond delay="0"/>
                                  </p:stCondLst>
                                  <p:childTnLst>
                                    <p:set>
                                      <p:cBhvr>
                                        <p:cTn id="1145" dur="1" fill="hold">
                                          <p:stCondLst>
                                            <p:cond delay="0"/>
                                          </p:stCondLst>
                                        </p:cTn>
                                        <p:tgtEl>
                                          <p:spTgt spid="557"/>
                                        </p:tgtEl>
                                        <p:attrNameLst>
                                          <p:attrName>style.visibility</p:attrName>
                                        </p:attrNameLst>
                                      </p:cBhvr>
                                      <p:to>
                                        <p:strVal val="visible"/>
                                      </p:to>
                                    </p:set>
                                    <p:animEffect filter="fade" transition="in">
                                      <p:cBhvr additive="repl">
                                        <p:cTn id="1146" dur="1000"/>
                                        <p:tgtEl>
                                          <p:spTgt spid="557"/>
                                        </p:tgtEl>
                                      </p:cBhvr>
                                    </p:animEffect>
                                  </p:childTnLst>
                                </p:cTn>
                              </p:par>
                              <p:par>
                                <p:cTn id="1147" nodeType="withEffect" fill="hold" presetClass="entr" presetID="10">
                                  <p:stCondLst>
                                    <p:cond delay="0"/>
                                  </p:stCondLst>
                                  <p:childTnLst>
                                    <p:set>
                                      <p:cBhvr>
                                        <p:cTn id="1148" dur="1" fill="hold">
                                          <p:stCondLst>
                                            <p:cond delay="0"/>
                                          </p:stCondLst>
                                        </p:cTn>
                                        <p:tgtEl>
                                          <p:spTgt spid="559"/>
                                        </p:tgtEl>
                                        <p:attrNameLst>
                                          <p:attrName>style.visibility</p:attrName>
                                        </p:attrNameLst>
                                      </p:cBhvr>
                                      <p:to>
                                        <p:strVal val="visible"/>
                                      </p:to>
                                    </p:set>
                                    <p:animEffect filter="fade" transition="in">
                                      <p:cBhvr additive="repl">
                                        <p:cTn id="1149" dur="1000"/>
                                        <p:tgtEl>
                                          <p:spTgt spid="559"/>
                                        </p:tgtEl>
                                      </p:cBhvr>
                                    </p:animEffect>
                                  </p:childTnLst>
                                </p:cTn>
                              </p:par>
                              <p:par>
                                <p:cTn id="1150" nodeType="withEffect" fill="hold" presetClass="entr" presetID="10">
                                  <p:stCondLst>
                                    <p:cond delay="0"/>
                                  </p:stCondLst>
                                  <p:childTnLst>
                                    <p:set>
                                      <p:cBhvr>
                                        <p:cTn id="1151" dur="1" fill="hold">
                                          <p:stCondLst>
                                            <p:cond delay="0"/>
                                          </p:stCondLst>
                                        </p:cTn>
                                        <p:tgtEl>
                                          <p:spTgt spid="558"/>
                                        </p:tgtEl>
                                        <p:attrNameLst>
                                          <p:attrName>style.visibility</p:attrName>
                                        </p:attrNameLst>
                                      </p:cBhvr>
                                      <p:to>
                                        <p:strVal val="visible"/>
                                      </p:to>
                                    </p:set>
                                    <p:animEffect filter="fade" transition="in">
                                      <p:cBhvr additive="repl">
                                        <p:cTn id="1152"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p:nvPr>
        </p:nvSpPr>
        <p:spPr>
          <a:xfrm>
            <a:off x="1320840" y="1185120"/>
            <a:ext cx="6822720" cy="3565440"/>
          </a:xfrm>
          <a:prstGeom prst="rect">
            <a:avLst/>
          </a:prstGeom>
          <a:noFill/>
          <a:ln w="0">
            <a:noFill/>
          </a:ln>
        </p:spPr>
        <p:txBody>
          <a:bodyPr lIns="91440" rIns="91440" tIns="91440" bIns="91440" anchor="ctr">
            <a:noAutofit/>
          </a:bodyPr>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Single </a:t>
            </a:r>
            <a:endParaRPr b="0" lang="en-IN" sz="1800" spc="-1" strike="noStrike">
              <a:solidFill>
                <a:srgbClr val="000000"/>
              </a:solidFill>
              <a:latin typeface="Arial"/>
            </a:endParaRPr>
          </a:p>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Multilevel</a:t>
            </a:r>
            <a:endParaRPr b="0" lang="en-IN" sz="1800" spc="-1" strike="noStrike">
              <a:solidFill>
                <a:srgbClr val="000000"/>
              </a:solidFill>
              <a:latin typeface="Arial"/>
            </a:endParaRPr>
          </a:p>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Multiple</a:t>
            </a:r>
            <a:endParaRPr b="0" lang="en-IN" sz="1800" spc="-1" strike="noStrike">
              <a:solidFill>
                <a:srgbClr val="000000"/>
              </a:solidFill>
              <a:latin typeface="Arial"/>
            </a:endParaRPr>
          </a:p>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Hierarchical</a:t>
            </a:r>
            <a:endParaRPr b="0" lang="en-IN" sz="1800" spc="-1" strike="noStrike">
              <a:solidFill>
                <a:srgbClr val="000000"/>
              </a:solidFill>
              <a:latin typeface="Arial"/>
            </a:endParaRPr>
          </a:p>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Hybrid</a:t>
            </a:r>
            <a:endParaRPr b="0" lang="en-IN" sz="1800" spc="-1" strike="noStrike">
              <a:solidFill>
                <a:srgbClr val="000000"/>
              </a:solidFill>
              <a:latin typeface="Arial"/>
            </a:endParaRPr>
          </a:p>
          <a:p>
            <a:pPr marL="457200" indent="-343080">
              <a:lnSpc>
                <a:spcPct val="150000"/>
              </a:lnSpc>
              <a:buClr>
                <a:srgbClr val="000000"/>
              </a:buClr>
              <a:buFont typeface="Roboto Mono Medium"/>
              <a:buChar char="●"/>
            </a:pPr>
            <a:r>
              <a:rPr b="0" lang="en" sz="1800" spc="-1" strike="noStrike">
                <a:solidFill>
                  <a:srgbClr val="000000"/>
                </a:solidFill>
                <a:latin typeface="Roboto Mono Medium"/>
                <a:ea typeface="Roboto Mono Medium"/>
              </a:rPr>
              <a:t>Note: Java </a:t>
            </a:r>
            <a:r>
              <a:rPr b="0" lang="en" sz="1800" spc="-1" strike="noStrike">
                <a:solidFill>
                  <a:srgbClr val="ff00ff"/>
                </a:solidFill>
                <a:latin typeface="Roboto Mono Medium"/>
                <a:ea typeface="Roboto Mono Medium"/>
              </a:rPr>
              <a:t>does not support</a:t>
            </a:r>
            <a:r>
              <a:rPr b="0" lang="en" sz="1800" spc="-1" strike="noStrike">
                <a:solidFill>
                  <a:srgbClr val="000000"/>
                </a:solidFill>
                <a:latin typeface="Roboto Mono Medium"/>
                <a:ea typeface="Roboto Mono Medium"/>
              </a:rPr>
              <a:t> multiple inheritance and thus it also does not support hybrid inheritance </a:t>
            </a:r>
            <a:endParaRPr b="0" lang="en-IN" sz="1800" spc="-1" strike="noStrike">
              <a:solidFill>
                <a:srgbClr val="000000"/>
              </a:solidFill>
              <a:latin typeface="Arial"/>
            </a:endParaRPr>
          </a:p>
          <a:p>
            <a:pPr marL="457200" indent="0">
              <a:lnSpc>
                <a:spcPct val="150000"/>
              </a:lnSpc>
              <a:buNone/>
              <a:tabLst>
                <a:tab algn="l" pos="0"/>
              </a:tabLst>
            </a:pPr>
            <a:endParaRPr b="0" lang="en-IN" sz="1800" spc="-1" strike="noStrike">
              <a:solidFill>
                <a:srgbClr val="000000"/>
              </a:solidFill>
              <a:latin typeface="Arial"/>
            </a:endParaRPr>
          </a:p>
        </p:txBody>
      </p:sp>
      <p:sp>
        <p:nvSpPr>
          <p:cNvPr id="561"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Types Of Inheritance</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153" dur="indefinite" restart="never" nodeType="tmRoot">
          <p:childTnLst>
            <p:seq>
              <p:cTn id="1154" dur="indefinite" nodeType="mainSeq">
                <p:childTnLst>
                  <p:par>
                    <p:cTn id="1155" fill="hold">
                      <p:stCondLst>
                        <p:cond delay="indefinite"/>
                      </p:stCondLst>
                      <p:childTnLst>
                        <p:par>
                          <p:cTn id="1156" fill="hold">
                            <p:stCondLst>
                              <p:cond delay="0"/>
                            </p:stCondLst>
                            <p:childTnLst>
                              <p:par>
                                <p:cTn id="1157" nodeType="clickEffect" fill="hold" presetClass="entr" presetID="10">
                                  <p:stCondLst>
                                    <p:cond delay="0"/>
                                  </p:stCondLst>
                                  <p:childTnLst>
                                    <p:set>
                                      <p:cBhvr>
                                        <p:cTn id="1158" dur="1" fill="hold">
                                          <p:stCondLst>
                                            <p:cond delay="0"/>
                                          </p:stCondLst>
                                        </p:cTn>
                                        <p:tgtEl>
                                          <p:spTgt spid="560">
                                            <p:txEl>
                                              <p:pRg st="0" end="0"/>
                                            </p:txEl>
                                          </p:spTgt>
                                        </p:tgtEl>
                                        <p:attrNameLst>
                                          <p:attrName>style.visibility</p:attrName>
                                        </p:attrNameLst>
                                      </p:cBhvr>
                                      <p:to>
                                        <p:strVal val="visible"/>
                                      </p:to>
                                    </p:set>
                                    <p:animEffect filter="fade" transition="in">
                                      <p:cBhvr additive="repl">
                                        <p:cTn id="1159" dur="1000"/>
                                        <p:tgtEl>
                                          <p:spTgt spid="560">
                                            <p:txEl>
                                              <p:pRg st="0" end="0"/>
                                            </p:txEl>
                                          </p:spTgt>
                                        </p:tgtEl>
                                      </p:cBhvr>
                                    </p:animEffect>
                                  </p:childTnLst>
                                </p:cTn>
                              </p:par>
                            </p:childTnLst>
                          </p:cTn>
                        </p:par>
                      </p:childTnLst>
                    </p:cTn>
                  </p:par>
                  <p:par>
                    <p:cTn id="1160" fill="hold">
                      <p:stCondLst>
                        <p:cond delay="indefinite"/>
                      </p:stCondLst>
                      <p:childTnLst>
                        <p:par>
                          <p:cTn id="1161" fill="hold">
                            <p:stCondLst>
                              <p:cond delay="0"/>
                            </p:stCondLst>
                            <p:childTnLst>
                              <p:par>
                                <p:cTn id="1162" nodeType="clickEffect" fill="hold" presetClass="entr" presetID="10">
                                  <p:stCondLst>
                                    <p:cond delay="0"/>
                                  </p:stCondLst>
                                  <p:childTnLst>
                                    <p:set>
                                      <p:cBhvr>
                                        <p:cTn id="1163" dur="1" fill="hold">
                                          <p:stCondLst>
                                            <p:cond delay="0"/>
                                          </p:stCondLst>
                                        </p:cTn>
                                        <p:tgtEl>
                                          <p:spTgt spid="560">
                                            <p:txEl>
                                              <p:pRg st="1" end="1"/>
                                            </p:txEl>
                                          </p:spTgt>
                                        </p:tgtEl>
                                        <p:attrNameLst>
                                          <p:attrName>style.visibility</p:attrName>
                                        </p:attrNameLst>
                                      </p:cBhvr>
                                      <p:to>
                                        <p:strVal val="visible"/>
                                      </p:to>
                                    </p:set>
                                    <p:animEffect filter="fade" transition="in">
                                      <p:cBhvr additive="repl">
                                        <p:cTn id="1164" dur="1000"/>
                                        <p:tgtEl>
                                          <p:spTgt spid="560">
                                            <p:txEl>
                                              <p:pRg st="1" end="1"/>
                                            </p:txEl>
                                          </p:spTgt>
                                        </p:tgtEl>
                                      </p:cBhvr>
                                    </p:animEffect>
                                  </p:childTnLst>
                                </p:cTn>
                              </p:par>
                            </p:childTnLst>
                          </p:cTn>
                        </p:par>
                      </p:childTnLst>
                    </p:cTn>
                  </p:par>
                  <p:par>
                    <p:cTn id="1165" fill="hold">
                      <p:stCondLst>
                        <p:cond delay="indefinite"/>
                      </p:stCondLst>
                      <p:childTnLst>
                        <p:par>
                          <p:cTn id="1166" fill="hold">
                            <p:stCondLst>
                              <p:cond delay="0"/>
                            </p:stCondLst>
                            <p:childTnLst>
                              <p:par>
                                <p:cTn id="1167" nodeType="clickEffect" fill="hold" presetClass="entr" presetID="10">
                                  <p:stCondLst>
                                    <p:cond delay="0"/>
                                  </p:stCondLst>
                                  <p:childTnLst>
                                    <p:set>
                                      <p:cBhvr>
                                        <p:cTn id="1168" dur="1" fill="hold">
                                          <p:stCondLst>
                                            <p:cond delay="0"/>
                                          </p:stCondLst>
                                        </p:cTn>
                                        <p:tgtEl>
                                          <p:spTgt spid="560">
                                            <p:txEl>
                                              <p:pRg st="2" end="2"/>
                                            </p:txEl>
                                          </p:spTgt>
                                        </p:tgtEl>
                                        <p:attrNameLst>
                                          <p:attrName>style.visibility</p:attrName>
                                        </p:attrNameLst>
                                      </p:cBhvr>
                                      <p:to>
                                        <p:strVal val="visible"/>
                                      </p:to>
                                    </p:set>
                                    <p:animEffect filter="fade" transition="in">
                                      <p:cBhvr additive="repl">
                                        <p:cTn id="1169" dur="1000"/>
                                        <p:tgtEl>
                                          <p:spTgt spid="560">
                                            <p:txEl>
                                              <p:pRg st="2" end="2"/>
                                            </p:txEl>
                                          </p:spTgt>
                                        </p:tgtEl>
                                      </p:cBhvr>
                                    </p:animEffect>
                                  </p:childTnLst>
                                </p:cTn>
                              </p:par>
                            </p:childTnLst>
                          </p:cTn>
                        </p:par>
                      </p:childTnLst>
                    </p:cTn>
                  </p:par>
                  <p:par>
                    <p:cTn id="1170" fill="hold">
                      <p:stCondLst>
                        <p:cond delay="indefinite"/>
                      </p:stCondLst>
                      <p:childTnLst>
                        <p:par>
                          <p:cTn id="1171" fill="hold">
                            <p:stCondLst>
                              <p:cond delay="0"/>
                            </p:stCondLst>
                            <p:childTnLst>
                              <p:par>
                                <p:cTn id="1172" nodeType="clickEffect" fill="hold" presetClass="entr" presetID="10">
                                  <p:stCondLst>
                                    <p:cond delay="0"/>
                                  </p:stCondLst>
                                  <p:childTnLst>
                                    <p:set>
                                      <p:cBhvr>
                                        <p:cTn id="1173" dur="1" fill="hold">
                                          <p:stCondLst>
                                            <p:cond delay="0"/>
                                          </p:stCondLst>
                                        </p:cTn>
                                        <p:tgtEl>
                                          <p:spTgt spid="560">
                                            <p:txEl>
                                              <p:pRg st="3" end="3"/>
                                            </p:txEl>
                                          </p:spTgt>
                                        </p:tgtEl>
                                        <p:attrNameLst>
                                          <p:attrName>style.visibility</p:attrName>
                                        </p:attrNameLst>
                                      </p:cBhvr>
                                      <p:to>
                                        <p:strVal val="visible"/>
                                      </p:to>
                                    </p:set>
                                    <p:animEffect filter="fade" transition="in">
                                      <p:cBhvr additive="repl">
                                        <p:cTn id="1174" dur="1000"/>
                                        <p:tgtEl>
                                          <p:spTgt spid="560">
                                            <p:txEl>
                                              <p:pRg st="3" end="3"/>
                                            </p:txEl>
                                          </p:spTgt>
                                        </p:tgtEl>
                                      </p:cBhvr>
                                    </p:animEffect>
                                  </p:childTnLst>
                                </p:cTn>
                              </p:par>
                            </p:childTnLst>
                          </p:cTn>
                        </p:par>
                      </p:childTnLst>
                    </p:cTn>
                  </p:par>
                  <p:par>
                    <p:cTn id="1175" fill="hold">
                      <p:stCondLst>
                        <p:cond delay="indefinite"/>
                      </p:stCondLst>
                      <p:childTnLst>
                        <p:par>
                          <p:cTn id="1176" fill="hold">
                            <p:stCondLst>
                              <p:cond delay="0"/>
                            </p:stCondLst>
                            <p:childTnLst>
                              <p:par>
                                <p:cTn id="1177" nodeType="clickEffect" fill="hold" presetClass="entr" presetID="10">
                                  <p:stCondLst>
                                    <p:cond delay="0"/>
                                  </p:stCondLst>
                                  <p:childTnLst>
                                    <p:set>
                                      <p:cBhvr>
                                        <p:cTn id="1178" dur="1" fill="hold">
                                          <p:stCondLst>
                                            <p:cond delay="0"/>
                                          </p:stCondLst>
                                        </p:cTn>
                                        <p:tgtEl>
                                          <p:spTgt spid="560">
                                            <p:txEl>
                                              <p:pRg st="4" end="4"/>
                                            </p:txEl>
                                          </p:spTgt>
                                        </p:tgtEl>
                                        <p:attrNameLst>
                                          <p:attrName>style.visibility</p:attrName>
                                        </p:attrNameLst>
                                      </p:cBhvr>
                                      <p:to>
                                        <p:strVal val="visible"/>
                                      </p:to>
                                    </p:set>
                                    <p:animEffect filter="fade" transition="in">
                                      <p:cBhvr additive="repl">
                                        <p:cTn id="1179" dur="1000"/>
                                        <p:tgtEl>
                                          <p:spTgt spid="560">
                                            <p:txEl>
                                              <p:pRg st="4" end="4"/>
                                            </p:txEl>
                                          </p:spTgt>
                                        </p:tgtEl>
                                      </p:cBhvr>
                                    </p:animEffect>
                                  </p:childTnLst>
                                </p:cTn>
                              </p:par>
                            </p:childTnLst>
                          </p:cTn>
                        </p:par>
                      </p:childTnLst>
                    </p:cTn>
                  </p:par>
                  <p:par>
                    <p:cTn id="1180" fill="hold">
                      <p:stCondLst>
                        <p:cond delay="indefinite"/>
                      </p:stCondLst>
                      <p:childTnLst>
                        <p:par>
                          <p:cTn id="1181" fill="hold">
                            <p:stCondLst>
                              <p:cond delay="0"/>
                            </p:stCondLst>
                            <p:childTnLst>
                              <p:par>
                                <p:cTn id="1182" nodeType="clickEffect" fill="hold" presetClass="entr" presetID="10">
                                  <p:stCondLst>
                                    <p:cond delay="0"/>
                                  </p:stCondLst>
                                  <p:childTnLst>
                                    <p:set>
                                      <p:cBhvr>
                                        <p:cTn id="1183" dur="1" fill="hold">
                                          <p:stCondLst>
                                            <p:cond delay="0"/>
                                          </p:stCondLst>
                                        </p:cTn>
                                        <p:tgtEl>
                                          <p:spTgt spid="560">
                                            <p:txEl>
                                              <p:pRg st="5" end="5"/>
                                            </p:txEl>
                                          </p:spTgt>
                                        </p:tgtEl>
                                        <p:attrNameLst>
                                          <p:attrName>style.visibility</p:attrName>
                                        </p:attrNameLst>
                                      </p:cBhvr>
                                      <p:to>
                                        <p:strVal val="visible"/>
                                      </p:to>
                                    </p:set>
                                    <p:animEffect filter="fade" transition="in">
                                      <p:cBhvr additive="repl">
                                        <p:cTn id="1184" dur="1000"/>
                                        <p:tgtEl>
                                          <p:spTgt spid="560">
                                            <p:txEl>
                                              <p:pRg st="5" end="5"/>
                                            </p:txEl>
                                          </p:spTgt>
                                        </p:tgtEl>
                                      </p:cBhvr>
                                    </p:animEffec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0">
                                  <p:stCondLst>
                                    <p:cond delay="0"/>
                                  </p:stCondLst>
                                  <p:childTnLst>
                                    <p:set>
                                      <p:cBhvr>
                                        <p:cTn id="1188" dur="1" fill="hold">
                                          <p:stCondLst>
                                            <p:cond delay="0"/>
                                          </p:stCondLst>
                                        </p:cTn>
                                        <p:tgtEl>
                                          <p:spTgt spid="560">
                                            <p:txEl>
                                              <p:pRg st="6" end="6"/>
                                            </p:txEl>
                                          </p:spTgt>
                                        </p:tgtEl>
                                        <p:attrNameLst>
                                          <p:attrName>style.visibility</p:attrName>
                                        </p:attrNameLst>
                                      </p:cBhvr>
                                      <p:to>
                                        <p:strVal val="visible"/>
                                      </p:to>
                                    </p:set>
                                    <p:animEffect filter="fade" transition="in">
                                      <p:cBhvr additive="repl">
                                        <p:cTn id="1189" dur="1000"/>
                                        <p:tgtEl>
                                          <p:spTgt spid="56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3000"/>
              </a:lnSpc>
              <a:buNone/>
              <a:tabLst>
                <a:tab algn="l" pos="0"/>
              </a:tabLst>
            </a:pPr>
            <a:r>
              <a:rPr b="1" lang="en" sz="1750" spc="-1" strike="noStrike">
                <a:solidFill>
                  <a:srgbClr val="222222"/>
                </a:solidFill>
                <a:latin typeface="Concert One"/>
                <a:ea typeface="Concert One"/>
              </a:rPr>
              <a:t>Single Inheritance:</a:t>
            </a:r>
            <a:endParaRPr b="0" lang="en-IN" sz="1750" spc="-1" strike="noStrike">
              <a:solidFill>
                <a:srgbClr val="000000"/>
              </a:solidFill>
              <a:latin typeface="Arial"/>
            </a:endParaRPr>
          </a:p>
          <a:p>
            <a:pPr indent="0">
              <a:lnSpc>
                <a:spcPct val="115000"/>
              </a:lnSpc>
              <a:spcBef>
                <a:spcPts val="700"/>
              </a:spcBef>
              <a:buNone/>
              <a:tabLst>
                <a:tab algn="l" pos="0"/>
              </a:tabLst>
            </a:pPr>
            <a:r>
              <a:rPr b="0" lang="en" sz="1450" spc="-1" strike="noStrike">
                <a:solidFill>
                  <a:srgbClr val="222222"/>
                </a:solidFill>
                <a:latin typeface="Concert One"/>
                <a:ea typeface="Concert One"/>
              </a:rPr>
              <a:t>In Single Inheritance one class extends another class (one class only).</a:t>
            </a:r>
            <a:endParaRPr b="0" lang="en-IN" sz="1450" spc="-1" strike="noStrike">
              <a:solidFill>
                <a:srgbClr val="000000"/>
              </a:solidFill>
              <a:latin typeface="Arial"/>
            </a:endParaRPr>
          </a:p>
          <a:p>
            <a:pPr indent="0">
              <a:lnSpc>
                <a:spcPct val="115000"/>
              </a:lnSpc>
              <a:spcBef>
                <a:spcPts val="1199"/>
              </a:spcBef>
              <a:spcAft>
                <a:spcPts val="2001"/>
              </a:spcAft>
              <a:buNone/>
              <a:tabLst>
                <a:tab algn="l" pos="0"/>
              </a:tabLst>
            </a:pPr>
            <a:endParaRPr b="0" lang="en-IN" sz="1750" spc="-1" strike="noStrike">
              <a:solidFill>
                <a:srgbClr val="000000"/>
              </a:solidFill>
              <a:latin typeface="Arial"/>
            </a:endParaRPr>
          </a:p>
        </p:txBody>
      </p:sp>
      <p:pic>
        <p:nvPicPr>
          <p:cNvPr id="563" name="Google Shape;909;p115" descr=""/>
          <p:cNvPicPr/>
          <p:nvPr/>
        </p:nvPicPr>
        <p:blipFill>
          <a:blip r:embed="rId1"/>
          <a:stretch/>
        </p:blipFill>
        <p:spPr>
          <a:xfrm>
            <a:off x="3718080" y="1488960"/>
            <a:ext cx="1999800" cy="2962080"/>
          </a:xfrm>
          <a:prstGeom prst="rect">
            <a:avLst/>
          </a:prstGeom>
          <a:ln w="0">
            <a:noFill/>
          </a:ln>
        </p:spPr>
      </p:pic>
    </p:spTree>
  </p:cSld>
  <mc:AlternateContent>
    <mc:Choice Requires="p14">
      <p:transition spd="slow" p14:dur="2000"/>
    </mc:Choice>
    <mc:Fallback>
      <p:transition spd="slow"/>
    </mc:Fallback>
  </mc:AlternateContent>
  <p:timing>
    <p:tnLst>
      <p:par>
        <p:cTn id="1190" dur="indefinite" restart="never" nodeType="tmRoot">
          <p:childTnLst>
            <p:seq>
              <p:cTn id="1191" dur="indefinite" nodeType="mainSeq">
                <p:childTnLst>
                  <p:par>
                    <p:cTn id="1192" fill="hold">
                      <p:stCondLst>
                        <p:cond delay="indefinite"/>
                      </p:stCondLst>
                      <p:childTnLst>
                        <p:par>
                          <p:cTn id="1193" fill="hold">
                            <p:stCondLst>
                              <p:cond delay="0"/>
                            </p:stCondLst>
                            <p:childTnLst>
                              <p:par>
                                <p:cTn id="1194" nodeType="clickEffect" fill="hold" presetClass="entr" presetID="10">
                                  <p:stCondLst>
                                    <p:cond delay="0"/>
                                  </p:stCondLst>
                                  <p:childTnLst>
                                    <p:set>
                                      <p:cBhvr>
                                        <p:cTn id="1195" dur="1" fill="hold">
                                          <p:stCondLst>
                                            <p:cond delay="0"/>
                                          </p:stCondLst>
                                        </p:cTn>
                                        <p:tgtEl>
                                          <p:spTgt spid="563"/>
                                        </p:tgtEl>
                                        <p:attrNameLst>
                                          <p:attrName>style.visibility</p:attrName>
                                        </p:attrNameLst>
                                      </p:cBhvr>
                                      <p:to>
                                        <p:strVal val="visible"/>
                                      </p:to>
                                    </p:set>
                                    <p:animEffect filter="fade" transition="in">
                                      <p:cBhvr additive="repl">
                                        <p:cTn id="1196"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3000"/>
              </a:lnSpc>
              <a:buNone/>
              <a:tabLst>
                <a:tab algn="l" pos="0"/>
              </a:tabLst>
            </a:pPr>
            <a:r>
              <a:rPr b="1" lang="en" sz="1850" spc="-1" strike="noStrike">
                <a:solidFill>
                  <a:srgbClr val="222222"/>
                </a:solidFill>
                <a:latin typeface="Concert One"/>
                <a:ea typeface="Concert One"/>
              </a:rPr>
              <a:t>Multiple Inheritance:</a:t>
            </a:r>
            <a:endParaRPr b="0" lang="en-IN" sz="1850" spc="-1" strike="noStrike">
              <a:solidFill>
                <a:srgbClr val="000000"/>
              </a:solidFill>
              <a:latin typeface="Arial"/>
            </a:endParaRPr>
          </a:p>
          <a:p>
            <a:pPr indent="0">
              <a:lnSpc>
                <a:spcPct val="115000"/>
              </a:lnSpc>
              <a:spcBef>
                <a:spcPts val="700"/>
              </a:spcBef>
              <a:buNone/>
              <a:tabLst>
                <a:tab algn="l" pos="0"/>
              </a:tabLst>
            </a:pPr>
            <a:r>
              <a:rPr b="0" lang="en" sz="1350" spc="-1" strike="noStrike">
                <a:solidFill>
                  <a:srgbClr val="222222"/>
                </a:solidFill>
                <a:latin typeface="Concert One"/>
                <a:ea typeface="Concert One"/>
              </a:rPr>
              <a:t>Multiple Inheritance is one of the inheritance in OOP where one class extends more than one class. Java does not support multiple inheritance.</a:t>
            </a:r>
            <a:endParaRPr b="0" lang="en-IN" sz="1350" spc="-1" strike="noStrike">
              <a:solidFill>
                <a:srgbClr val="000000"/>
              </a:solidFill>
              <a:latin typeface="Arial"/>
            </a:endParaRPr>
          </a:p>
          <a:p>
            <a:pPr indent="0">
              <a:lnSpc>
                <a:spcPct val="113000"/>
              </a:lnSpc>
              <a:spcAft>
                <a:spcPts val="700"/>
              </a:spcAft>
              <a:buNone/>
              <a:tabLst>
                <a:tab algn="l" pos="0"/>
              </a:tabLst>
            </a:pPr>
            <a:endParaRPr b="0" lang="en-IN" sz="1650" spc="-1" strike="noStrike">
              <a:solidFill>
                <a:srgbClr val="000000"/>
              </a:solidFill>
              <a:latin typeface="Arial"/>
            </a:endParaRPr>
          </a:p>
        </p:txBody>
      </p:sp>
      <p:pic>
        <p:nvPicPr>
          <p:cNvPr id="565" name="Google Shape;915;p116" descr=""/>
          <p:cNvPicPr/>
          <p:nvPr/>
        </p:nvPicPr>
        <p:blipFill>
          <a:blip r:embed="rId1"/>
          <a:stretch/>
        </p:blipFill>
        <p:spPr>
          <a:xfrm>
            <a:off x="1404720" y="1681920"/>
            <a:ext cx="6334200" cy="2962080"/>
          </a:xfrm>
          <a:prstGeom prst="rect">
            <a:avLst/>
          </a:prstGeom>
          <a:ln w="0">
            <a:noFill/>
          </a:ln>
        </p:spPr>
      </p:pic>
    </p:spTree>
  </p:cSld>
  <mc:AlternateContent>
    <mc:Choice Requires="p14">
      <p:transition spd="slow" p14:dur="2000"/>
    </mc:Choice>
    <mc:Fallback>
      <p:transition spd="slow"/>
    </mc:Fallback>
  </mc:AlternateContent>
  <p:timing>
    <p:tnLst>
      <p:par>
        <p:cTn id="1197" dur="indefinite" restart="never" nodeType="tmRoot">
          <p:childTnLst>
            <p:seq>
              <p:cTn id="1198" dur="indefinite" nodeType="mainSeq">
                <p:childTnLst>
                  <p:par>
                    <p:cTn id="1199" fill="hold">
                      <p:stCondLst>
                        <p:cond delay="indefinite"/>
                      </p:stCondLst>
                      <p:childTnLst>
                        <p:par>
                          <p:cTn id="1200" fill="hold">
                            <p:stCondLst>
                              <p:cond delay="0"/>
                            </p:stCondLst>
                            <p:childTnLst>
                              <p:par>
                                <p:cTn id="1201" nodeType="clickEffect" fill="hold" presetClass="entr" presetID="10">
                                  <p:stCondLst>
                                    <p:cond delay="0"/>
                                  </p:stCondLst>
                                  <p:childTnLst>
                                    <p:set>
                                      <p:cBhvr>
                                        <p:cTn id="1202" dur="1" fill="hold">
                                          <p:stCondLst>
                                            <p:cond delay="0"/>
                                          </p:stCondLst>
                                        </p:cTn>
                                        <p:tgtEl>
                                          <p:spTgt spid="565"/>
                                        </p:tgtEl>
                                        <p:attrNameLst>
                                          <p:attrName>style.visibility</p:attrName>
                                        </p:attrNameLst>
                                      </p:cBhvr>
                                      <p:to>
                                        <p:strVal val="visible"/>
                                      </p:to>
                                    </p:set>
                                    <p:animEffect filter="fade" transition="in">
                                      <p:cBhvr additive="repl">
                                        <p:cTn id="1203"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3000"/>
              </a:lnSpc>
              <a:buNone/>
              <a:tabLst>
                <a:tab algn="l" pos="0"/>
              </a:tabLst>
            </a:pPr>
            <a:r>
              <a:rPr b="1" lang="en" sz="1650" spc="-1" strike="noStrike">
                <a:solidFill>
                  <a:srgbClr val="222222"/>
                </a:solidFill>
                <a:latin typeface="Concert One"/>
                <a:ea typeface="Concert One"/>
              </a:rPr>
              <a:t>Multilevel Inheritance:</a:t>
            </a:r>
            <a:endParaRPr b="0" lang="en-IN" sz="1650" spc="-1" strike="noStrike">
              <a:solidFill>
                <a:srgbClr val="000000"/>
              </a:solidFill>
              <a:latin typeface="Arial"/>
            </a:endParaRPr>
          </a:p>
          <a:p>
            <a:pPr indent="0">
              <a:lnSpc>
                <a:spcPct val="115000"/>
              </a:lnSpc>
              <a:spcBef>
                <a:spcPts val="700"/>
              </a:spcBef>
              <a:buNone/>
              <a:tabLst>
                <a:tab algn="l" pos="0"/>
              </a:tabLst>
            </a:pPr>
            <a:r>
              <a:rPr b="0" lang="en" sz="1350" spc="-1" strike="noStrike">
                <a:solidFill>
                  <a:srgbClr val="222222"/>
                </a:solidFill>
                <a:latin typeface="Concert One"/>
                <a:ea typeface="Concert One"/>
              </a:rPr>
              <a:t>In Multilevel Inheritance, one class can inherit from a derived class. Hence, the derived class becomes the base class for the new class.</a:t>
            </a:r>
            <a:endParaRPr b="0" lang="en-IN" sz="1350" spc="-1" strike="noStrike">
              <a:solidFill>
                <a:srgbClr val="000000"/>
              </a:solidFill>
              <a:latin typeface="Arial"/>
            </a:endParaRPr>
          </a:p>
          <a:p>
            <a:pPr indent="0">
              <a:lnSpc>
                <a:spcPct val="113000"/>
              </a:lnSpc>
              <a:spcAft>
                <a:spcPts val="700"/>
              </a:spcAft>
              <a:buNone/>
              <a:tabLst>
                <a:tab algn="l" pos="0"/>
              </a:tabLst>
            </a:pPr>
            <a:endParaRPr b="0" lang="en-IN" sz="1650" spc="-1" strike="noStrike">
              <a:solidFill>
                <a:srgbClr val="000000"/>
              </a:solidFill>
              <a:latin typeface="Arial"/>
            </a:endParaRPr>
          </a:p>
        </p:txBody>
      </p:sp>
      <p:pic>
        <p:nvPicPr>
          <p:cNvPr id="567" name="Google Shape;921;p117" descr=""/>
          <p:cNvPicPr/>
          <p:nvPr/>
        </p:nvPicPr>
        <p:blipFill>
          <a:blip r:embed="rId1"/>
          <a:stretch/>
        </p:blipFill>
        <p:spPr>
          <a:xfrm>
            <a:off x="3272400" y="1441080"/>
            <a:ext cx="2152800" cy="3185640"/>
          </a:xfrm>
          <a:prstGeom prst="rect">
            <a:avLst/>
          </a:prstGeom>
          <a:ln w="0">
            <a:noFill/>
          </a:ln>
        </p:spPr>
      </p:pic>
    </p:spTree>
  </p:cSld>
  <mc:AlternateContent>
    <mc:Choice Requires="p14">
      <p:transition spd="slow" p14:dur="2000"/>
    </mc:Choice>
    <mc:Fallback>
      <p:transition spd="slow"/>
    </mc:Fallback>
  </mc:AlternateContent>
  <p:timing>
    <p:tnLst>
      <p:par>
        <p:cTn id="1204" dur="indefinite" restart="never" nodeType="tmRoot">
          <p:childTnLst>
            <p:seq>
              <p:cTn id="1205" dur="indefinite" nodeType="mainSeq">
                <p:childTnLst>
                  <p:par>
                    <p:cTn id="1206" fill="hold">
                      <p:stCondLst>
                        <p:cond delay="indefinite"/>
                      </p:stCondLst>
                      <p:childTnLst>
                        <p:par>
                          <p:cTn id="1207" fill="hold">
                            <p:stCondLst>
                              <p:cond delay="0"/>
                            </p:stCondLst>
                            <p:childTnLst>
                              <p:par>
                                <p:cTn id="1208" nodeType="clickEffect" fill="hold" presetClass="entr" presetID="10">
                                  <p:stCondLst>
                                    <p:cond delay="0"/>
                                  </p:stCondLst>
                                  <p:childTnLst>
                                    <p:set>
                                      <p:cBhvr>
                                        <p:cTn id="1209" dur="1" fill="hold">
                                          <p:stCondLst>
                                            <p:cond delay="0"/>
                                          </p:stCondLst>
                                        </p:cTn>
                                        <p:tgtEl>
                                          <p:spTgt spid="567"/>
                                        </p:tgtEl>
                                        <p:attrNameLst>
                                          <p:attrName>style.visibility</p:attrName>
                                        </p:attrNameLst>
                                      </p:cBhvr>
                                      <p:to>
                                        <p:strVal val="visible"/>
                                      </p:to>
                                    </p:set>
                                    <p:animEffect filter="fade" transition="in">
                                      <p:cBhvr additive="repl">
                                        <p:cTn id="1210"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3000"/>
              </a:lnSpc>
              <a:buNone/>
              <a:tabLst>
                <a:tab algn="l" pos="0"/>
              </a:tabLst>
            </a:pPr>
            <a:r>
              <a:rPr b="1" lang="en" sz="1650" spc="-1" strike="noStrike">
                <a:solidFill>
                  <a:srgbClr val="222222"/>
                </a:solidFill>
                <a:latin typeface="Concert One"/>
                <a:ea typeface="Concert One"/>
              </a:rPr>
              <a:t>Hierarchical Inheritance:</a:t>
            </a:r>
            <a:endParaRPr b="0" lang="en-IN" sz="1650" spc="-1" strike="noStrike">
              <a:solidFill>
                <a:srgbClr val="000000"/>
              </a:solidFill>
              <a:latin typeface="Arial"/>
            </a:endParaRPr>
          </a:p>
          <a:p>
            <a:pPr indent="0">
              <a:lnSpc>
                <a:spcPct val="115000"/>
              </a:lnSpc>
              <a:spcBef>
                <a:spcPts val="700"/>
              </a:spcBef>
              <a:buNone/>
              <a:tabLst>
                <a:tab algn="l" pos="0"/>
              </a:tabLst>
            </a:pPr>
            <a:r>
              <a:rPr b="0" lang="en" sz="1350" spc="-1" strike="noStrike">
                <a:solidFill>
                  <a:srgbClr val="222222"/>
                </a:solidFill>
                <a:latin typeface="Concert One"/>
                <a:ea typeface="Concert One"/>
              </a:rPr>
              <a:t>In Hierarchical Inheritance, one class is inherited by many sub classes.</a:t>
            </a:r>
            <a:endParaRPr b="0" lang="en-IN" sz="1350" spc="-1" strike="noStrike">
              <a:solidFill>
                <a:srgbClr val="000000"/>
              </a:solidFill>
              <a:latin typeface="Arial"/>
            </a:endParaRPr>
          </a:p>
          <a:p>
            <a:pPr indent="0">
              <a:lnSpc>
                <a:spcPct val="113000"/>
              </a:lnSpc>
              <a:spcAft>
                <a:spcPts val="700"/>
              </a:spcAft>
              <a:buNone/>
              <a:tabLst>
                <a:tab algn="l" pos="0"/>
              </a:tabLst>
            </a:pPr>
            <a:endParaRPr b="0" lang="en-IN" sz="1650" spc="-1" strike="noStrike">
              <a:solidFill>
                <a:srgbClr val="000000"/>
              </a:solidFill>
              <a:latin typeface="Arial"/>
            </a:endParaRPr>
          </a:p>
        </p:txBody>
      </p:sp>
      <p:pic>
        <p:nvPicPr>
          <p:cNvPr id="569" name="Google Shape;927;p118" descr=""/>
          <p:cNvPicPr/>
          <p:nvPr/>
        </p:nvPicPr>
        <p:blipFill>
          <a:blip r:embed="rId1"/>
          <a:stretch/>
        </p:blipFill>
        <p:spPr>
          <a:xfrm>
            <a:off x="1351080" y="1293840"/>
            <a:ext cx="6754320" cy="3370320"/>
          </a:xfrm>
          <a:prstGeom prst="rect">
            <a:avLst/>
          </a:prstGeom>
          <a:ln w="0">
            <a:noFill/>
          </a:ln>
        </p:spPr>
      </p:pic>
    </p:spTree>
  </p:cSld>
  <mc:AlternateContent>
    <mc:Choice Requires="p14">
      <p:transition spd="slow" p14:dur="2000"/>
    </mc:Choice>
    <mc:Fallback>
      <p:transition spd="slow"/>
    </mc:Fallback>
  </mc:AlternateContent>
  <p:timing>
    <p:tnLst>
      <p:par>
        <p:cTn id="1211" dur="indefinite" restart="never" nodeType="tmRoot">
          <p:childTnLst>
            <p:seq>
              <p:cTn id="1212" dur="indefinite" nodeType="mainSeq">
                <p:childTnLst>
                  <p:par>
                    <p:cTn id="1213" fill="hold">
                      <p:stCondLst>
                        <p:cond delay="indefinite"/>
                      </p:stCondLst>
                      <p:childTnLst>
                        <p:par>
                          <p:cTn id="1214" fill="hold">
                            <p:stCondLst>
                              <p:cond delay="0"/>
                            </p:stCondLst>
                            <p:childTnLst>
                              <p:par>
                                <p:cTn id="1215" nodeType="clickEffect" fill="hold" presetClass="entr" presetID="10">
                                  <p:stCondLst>
                                    <p:cond delay="0"/>
                                  </p:stCondLst>
                                  <p:childTnLst>
                                    <p:set>
                                      <p:cBhvr>
                                        <p:cTn id="1216" dur="1" fill="hold">
                                          <p:stCondLst>
                                            <p:cond delay="0"/>
                                          </p:stCondLst>
                                        </p:cTn>
                                        <p:tgtEl>
                                          <p:spTgt spid="569"/>
                                        </p:tgtEl>
                                        <p:attrNameLst>
                                          <p:attrName>style.visibility</p:attrName>
                                        </p:attrNameLst>
                                      </p:cBhvr>
                                      <p:to>
                                        <p:strVal val="visible"/>
                                      </p:to>
                                    </p:set>
                                    <p:animEffect filter="fade" transition="in">
                                      <p:cBhvr additive="repl">
                                        <p:cTn id="1217"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3000"/>
              </a:lnSpc>
              <a:buNone/>
              <a:tabLst>
                <a:tab algn="l" pos="0"/>
              </a:tabLst>
            </a:pPr>
            <a:r>
              <a:rPr b="1" lang="en" sz="1650" spc="-1" strike="noStrike">
                <a:solidFill>
                  <a:srgbClr val="222222"/>
                </a:solidFill>
                <a:latin typeface="Concert One"/>
                <a:ea typeface="Concert One"/>
              </a:rPr>
              <a:t>Hybrid Inheritance:</a:t>
            </a:r>
            <a:endParaRPr b="0" lang="en-IN" sz="1650" spc="-1" strike="noStrike">
              <a:solidFill>
                <a:srgbClr val="000000"/>
              </a:solidFill>
              <a:latin typeface="Arial"/>
            </a:endParaRPr>
          </a:p>
          <a:p>
            <a:pPr indent="0">
              <a:lnSpc>
                <a:spcPct val="115000"/>
              </a:lnSpc>
              <a:spcBef>
                <a:spcPts val="700"/>
              </a:spcBef>
              <a:buNone/>
              <a:tabLst>
                <a:tab algn="l" pos="0"/>
              </a:tabLst>
            </a:pPr>
            <a:r>
              <a:rPr b="0" lang="en" sz="1350" spc="-1" strike="noStrike">
                <a:solidFill>
                  <a:srgbClr val="222222"/>
                </a:solidFill>
                <a:latin typeface="Concert One"/>
                <a:ea typeface="Concert One"/>
              </a:rPr>
              <a:t>Hybrid inheritance is one of the inheritance types in OOP which is a combination of Single and Multiple inheritance.</a:t>
            </a:r>
            <a:endParaRPr b="0" lang="en-IN" sz="1350" spc="-1" strike="noStrike">
              <a:solidFill>
                <a:srgbClr val="000000"/>
              </a:solidFill>
              <a:latin typeface="Arial"/>
            </a:endParaRPr>
          </a:p>
          <a:p>
            <a:pPr indent="0">
              <a:lnSpc>
                <a:spcPct val="113000"/>
              </a:lnSpc>
              <a:spcAft>
                <a:spcPts val="700"/>
              </a:spcAft>
              <a:buNone/>
              <a:tabLst>
                <a:tab algn="l" pos="0"/>
              </a:tabLst>
            </a:pPr>
            <a:endParaRPr b="0" lang="en-IN" sz="1650" spc="-1" strike="noStrike">
              <a:solidFill>
                <a:srgbClr val="000000"/>
              </a:solidFill>
              <a:latin typeface="Arial"/>
            </a:endParaRPr>
          </a:p>
        </p:txBody>
      </p:sp>
      <p:pic>
        <p:nvPicPr>
          <p:cNvPr id="571" name="Google Shape;933;p119" descr=""/>
          <p:cNvPicPr/>
          <p:nvPr/>
        </p:nvPicPr>
        <p:blipFill>
          <a:blip r:embed="rId1"/>
          <a:stretch/>
        </p:blipFill>
        <p:spPr>
          <a:xfrm>
            <a:off x="1404720" y="1402920"/>
            <a:ext cx="6791400" cy="3303000"/>
          </a:xfrm>
          <a:prstGeom prst="rect">
            <a:avLst/>
          </a:prstGeom>
          <a:ln w="19050">
            <a:solidFill>
              <a:srgbClr val="595959"/>
            </a:solidFill>
            <a:round/>
          </a:ln>
        </p:spPr>
      </p:pic>
      <p:cxnSp>
        <p:nvCxnSpPr>
          <p:cNvPr id="572" name="Google Shape;934;p119"/>
          <p:cNvCxnSpPr/>
          <p:nvPr/>
        </p:nvCxnSpPr>
        <p:spPr>
          <a:xfrm>
            <a:off x="2338920" y="1924560"/>
            <a:ext cx="360" cy="827280"/>
          </a:xfrm>
          <a:prstGeom prst="straightConnector1">
            <a:avLst/>
          </a:prstGeom>
          <a:ln w="9525">
            <a:solidFill>
              <a:srgbClr val="000000"/>
            </a:solidFill>
            <a:round/>
            <a:tailEnd len="med" type="triangle" w="med"/>
          </a:ln>
        </p:spPr>
      </p:cxnSp>
      <p:cxnSp>
        <p:nvCxnSpPr>
          <p:cNvPr id="573" name="Google Shape;935;p119"/>
          <p:cNvCxnSpPr/>
          <p:nvPr/>
        </p:nvCxnSpPr>
        <p:spPr>
          <a:xfrm>
            <a:off x="7154640" y="1924560"/>
            <a:ext cx="360" cy="827280"/>
          </a:xfrm>
          <a:prstGeom prst="straightConnector1">
            <a:avLst/>
          </a:prstGeom>
          <a:ln w="9525">
            <a:solidFill>
              <a:srgbClr val="000000"/>
            </a:solidFill>
            <a:round/>
            <a:tailEnd len="med" type="triangle" w="med"/>
          </a:ln>
        </p:spPr>
      </p:cxnSp>
      <p:cxnSp>
        <p:nvCxnSpPr>
          <p:cNvPr id="574" name="Google Shape;936;p119"/>
          <p:cNvCxnSpPr/>
          <p:nvPr/>
        </p:nvCxnSpPr>
        <p:spPr>
          <a:xfrm>
            <a:off x="7154640" y="1924560"/>
            <a:ext cx="360" cy="827280"/>
          </a:xfrm>
          <a:prstGeom prst="straightConnector1">
            <a:avLst/>
          </a:prstGeom>
          <a:ln w="9525">
            <a:solidFill>
              <a:srgbClr val="000000"/>
            </a:solidFill>
            <a:round/>
            <a:tailEnd len="med" type="triangle" w="med"/>
          </a:ln>
        </p:spPr>
      </p:cxnSp>
      <p:cxnSp>
        <p:nvCxnSpPr>
          <p:cNvPr id="575" name="Google Shape;937;p119"/>
          <p:cNvCxnSpPr/>
          <p:nvPr/>
        </p:nvCxnSpPr>
        <p:spPr>
          <a:xfrm flipV="1">
            <a:off x="3216600" y="4312800"/>
            <a:ext cx="796320" cy="10440"/>
          </a:xfrm>
          <a:prstGeom prst="straightConnector1">
            <a:avLst/>
          </a:prstGeom>
          <a:ln w="9525">
            <a:solidFill>
              <a:srgbClr val="595959"/>
            </a:solidFill>
            <a:round/>
            <a:tailEnd len="med" type="triangle" w="med"/>
          </a:ln>
        </p:spPr>
      </p:cxnSp>
    </p:spTree>
  </p:cSld>
  <mc:AlternateContent>
    <mc:Choice Requires="p14">
      <p:transition spd="slow" p14:dur="2000"/>
    </mc:Choice>
    <mc:Fallback>
      <p:transition spd="slow"/>
    </mc:Fallback>
  </mc:AlternateContent>
  <p:timing>
    <p:tnLst>
      <p:par>
        <p:cTn id="1218" dur="indefinite" restart="never" nodeType="tmRoot">
          <p:childTnLst>
            <p:seq>
              <p:cTn id="1219" dur="indefinite" nodeType="mainSeq">
                <p:childTnLst>
                  <p:par>
                    <p:cTn id="1220" fill="hold">
                      <p:stCondLst>
                        <p:cond delay="indefinite"/>
                      </p:stCondLst>
                      <p:childTnLst>
                        <p:par>
                          <p:cTn id="1221" fill="hold">
                            <p:stCondLst>
                              <p:cond delay="0"/>
                            </p:stCondLst>
                            <p:childTnLst>
                              <p:par>
                                <p:cTn id="1222" nodeType="clickEffect" fill="hold" presetClass="entr" presetID="10">
                                  <p:stCondLst>
                                    <p:cond delay="0"/>
                                  </p:stCondLst>
                                  <p:childTnLst>
                                    <p:set>
                                      <p:cBhvr>
                                        <p:cTn id="1223" dur="1" fill="hold">
                                          <p:stCondLst>
                                            <p:cond delay="0"/>
                                          </p:stCondLst>
                                        </p:cTn>
                                        <p:tgtEl>
                                          <p:spTgt spid="571"/>
                                        </p:tgtEl>
                                        <p:attrNameLst>
                                          <p:attrName>style.visibility</p:attrName>
                                        </p:attrNameLst>
                                      </p:cBhvr>
                                      <p:to>
                                        <p:strVal val="visible"/>
                                      </p:to>
                                    </p:set>
                                    <p:animEffect filter="fade" transition="in">
                                      <p:cBhvr additive="repl">
                                        <p:cTn id="1224"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Google Shape;942;p120"/>
          <p:cNvSpPr/>
          <p:nvPr/>
        </p:nvSpPr>
        <p:spPr>
          <a:xfrm>
            <a:off x="1441080" y="360720"/>
            <a:ext cx="613008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800" spc="-1" strike="noStrike">
                <a:solidFill>
                  <a:srgbClr val="ff0000"/>
                </a:solidFill>
                <a:latin typeface="Concert One"/>
                <a:ea typeface="Concert One"/>
              </a:rPr>
              <a:t>SYNTAX OF INHERITANCE IN JAVA</a:t>
            </a:r>
            <a:endParaRPr b="0" lang="en-IN" sz="1800" spc="-1" strike="noStrike">
              <a:solidFill>
                <a:srgbClr val="ffffff"/>
              </a:solidFill>
              <a:latin typeface="Arial"/>
            </a:endParaRPr>
          </a:p>
          <a:p>
            <a:pPr>
              <a:lnSpc>
                <a:spcPct val="100000"/>
              </a:lnSpc>
              <a:tabLst>
                <a:tab algn="l" pos="0"/>
              </a:tabLst>
            </a:pPr>
            <a:endParaRPr b="0" lang="en-IN" sz="1800" spc="-1" strike="noStrike">
              <a:solidFill>
                <a:srgbClr val="ffffff"/>
              </a:solidFill>
              <a:latin typeface="Arial"/>
            </a:endParaRPr>
          </a:p>
        </p:txBody>
      </p:sp>
      <p:sp>
        <p:nvSpPr>
          <p:cNvPr id="577" name="Google Shape;943;p120"/>
          <p:cNvSpPr/>
          <p:nvPr/>
        </p:nvSpPr>
        <p:spPr>
          <a:xfrm>
            <a:off x="1441080" y="1006200"/>
            <a:ext cx="6732720" cy="355212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a:solidFill>
                  <a:srgbClr val="cc7832"/>
                </a:solidFill>
                <a:highlight>
                  <a:srgbClr val="2b2b2b"/>
                </a:highlight>
                <a:latin typeface="Courier New"/>
                <a:ea typeface="Courier New"/>
              </a:rPr>
              <a:t>class &lt;class_name&gt;</a:t>
            </a: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	</a:t>
            </a:r>
            <a:r>
              <a:rPr b="0" lang="en" sz="1700" spc="-1" strike="noStrike">
                <a:solidFill>
                  <a:srgbClr val="00ff00"/>
                </a:solidFill>
                <a:highlight>
                  <a:srgbClr val="2b2b2b"/>
                </a:highlight>
                <a:latin typeface="Courier New"/>
                <a:ea typeface="Courier New"/>
              </a:rPr>
              <a:t>//body of class</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class &lt;class_name&gt; </a:t>
            </a:r>
            <a:r>
              <a:rPr b="0" lang="en" sz="1700" spc="-1" strike="noStrike">
                <a:solidFill>
                  <a:srgbClr val="00ffff"/>
                </a:solidFill>
                <a:highlight>
                  <a:srgbClr val="2b2b2b"/>
                </a:highlight>
                <a:latin typeface="Courier New"/>
                <a:ea typeface="Courier New"/>
              </a:rPr>
              <a:t>extends</a:t>
            </a:r>
            <a:r>
              <a:rPr b="0" lang="en" sz="1700" spc="-1" strike="noStrike">
                <a:solidFill>
                  <a:srgbClr val="cc7832"/>
                </a:solidFill>
                <a:highlight>
                  <a:srgbClr val="2b2b2b"/>
                </a:highlight>
                <a:latin typeface="Courier New"/>
                <a:ea typeface="Courier New"/>
              </a:rPr>
              <a:t> &lt;class_name&gt;</a:t>
            </a: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	</a:t>
            </a:r>
            <a:r>
              <a:rPr b="0" lang="en" sz="1700" spc="-1" strike="noStrike">
                <a:solidFill>
                  <a:srgbClr val="cc7832"/>
                </a:solidFill>
                <a:highlight>
                  <a:srgbClr val="2b2b2b"/>
                </a:highlight>
                <a:latin typeface="Courier New"/>
                <a:ea typeface="Courier New"/>
              </a:rPr>
              <a:t>	</a:t>
            </a:r>
            <a:r>
              <a:rPr b="0" lang="en" sz="1700" spc="-1" strike="noStrike">
                <a:solidFill>
                  <a:srgbClr val="00ff00"/>
                </a:solidFill>
                <a:highlight>
                  <a:srgbClr val="2b2b2b"/>
                </a:highlight>
                <a:latin typeface="Courier New"/>
                <a:ea typeface="Courier New"/>
              </a:rPr>
              <a:t>//body of class</a:t>
            </a:r>
            <a:endParaRPr b="0" lang="en-IN" sz="1700" spc="-1" strike="noStrike">
              <a:solidFill>
                <a:srgbClr val="ffffff"/>
              </a:solidFill>
              <a:latin typeface="Arial"/>
            </a:endParaRPr>
          </a:p>
          <a:p>
            <a:pPr>
              <a:lnSpc>
                <a:spcPct val="100000"/>
              </a:lnSpc>
              <a:tabLst>
                <a:tab algn="l" pos="0"/>
              </a:tabLst>
            </a:pPr>
            <a:endParaRPr b="0" lang="en-IN" sz="1700" spc="-1" strike="noStrike">
              <a:solidFill>
                <a:srgbClr val="ffffff"/>
              </a:solidFill>
              <a:latin typeface="Arial"/>
            </a:endParaRPr>
          </a:p>
          <a:p>
            <a:pPr>
              <a:lnSpc>
                <a:spcPct val="100000"/>
              </a:lnSpc>
              <a:tabLst>
                <a:tab algn="l" pos="0"/>
              </a:tabLst>
            </a:pPr>
            <a:r>
              <a:rPr b="0" lang="en" sz="1700" spc="-1" strike="noStrike">
                <a:solidFill>
                  <a:srgbClr val="cc7832"/>
                </a:solidFill>
                <a:highlight>
                  <a:srgbClr val="2b2b2b"/>
                </a:highlight>
                <a:latin typeface="Courier New"/>
                <a:ea typeface="Courier New"/>
              </a:rPr>
              <a:t>}</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Google Shape;948;p121"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579" name="Google Shape;949;p121"/>
          <p:cNvGrpSpPr/>
          <p:nvPr/>
        </p:nvGrpSpPr>
        <p:grpSpPr>
          <a:xfrm>
            <a:off x="3327480" y="742320"/>
            <a:ext cx="376920" cy="490320"/>
            <a:chOff x="3327480" y="742320"/>
            <a:chExt cx="376920" cy="490320"/>
          </a:xfrm>
        </p:grpSpPr>
        <p:sp>
          <p:nvSpPr>
            <p:cNvPr id="580" name="Google Shape;950;p121"/>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81" name="Google Shape;951;p121"/>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582" name="Google Shape;952;p121"/>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583" name="Google Shape;953;p121"/>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584" name="PlaceHolder 1"/>
          <p:cNvSpPr>
            <a:spLocks noGrp="1"/>
          </p:cNvSpPr>
          <p:nvPr>
            <p:ph/>
          </p:nvPr>
        </p:nvSpPr>
        <p:spPr>
          <a:xfrm>
            <a:off x="549360" y="1825920"/>
            <a:ext cx="375912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4a86e8"/>
                </a:solidFill>
                <a:latin typeface="Courier New"/>
                <a:ea typeface="Courier New"/>
              </a:rPr>
              <a:t>class Doctor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public void qualification()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System.out.println("Qual Details...");</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class Surgeon extends Doctor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public void specialist()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System.out.println("Surgeon Detail...");</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marL="216000" indent="0">
              <a:lnSpc>
                <a:spcPct val="160000"/>
              </a:lnSpc>
              <a:buNone/>
              <a:tabLst>
                <a:tab algn="l" pos="0"/>
              </a:tabLst>
            </a:pPr>
            <a:endParaRPr b="0" lang="en-IN" sz="1100" spc="-1" strike="noStrike">
              <a:solidFill>
                <a:srgbClr val="000000"/>
              </a:solidFill>
              <a:latin typeface="Arial"/>
            </a:endParaRPr>
          </a:p>
          <a:p>
            <a:pPr indent="0">
              <a:lnSpc>
                <a:spcPct val="115000"/>
              </a:lnSpc>
              <a:buNone/>
              <a:tabLst>
                <a:tab algn="l" pos="0"/>
              </a:tabLst>
            </a:pPr>
            <a:endParaRPr b="0" lang="en-IN" sz="11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585" name="PlaceHolder 2"/>
          <p:cNvSpPr>
            <a:spLocks noGrp="1"/>
          </p:cNvSpPr>
          <p:nvPr>
            <p:ph/>
          </p:nvPr>
        </p:nvSpPr>
        <p:spPr>
          <a:xfrm>
            <a:off x="4858560" y="960120"/>
            <a:ext cx="3837960" cy="37771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4a86e8"/>
                </a:solidFill>
                <a:latin typeface="Courier New"/>
                <a:ea typeface="Courier New"/>
              </a:rPr>
              <a:t>public class Hospital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public static void main(String args[])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Surgeon s = new Surgeon();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s.qualification();</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s.specialist();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4a86e8"/>
                </a:solidFill>
                <a:latin typeface="Courier New"/>
                <a:ea typeface="Courier New"/>
              </a:rPr>
              <a:t> </a:t>
            </a:r>
            <a:r>
              <a:rPr b="0" lang="en" sz="1100" spc="-1" strike="noStrike">
                <a:solidFill>
                  <a:srgbClr val="4a86e8"/>
                </a:solidFill>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p:txBody>
      </p:sp>
      <p:sp>
        <p:nvSpPr>
          <p:cNvPr id="586" name="PlaceHolder 3"/>
          <p:cNvSpPr>
            <a:spLocks noGrp="1"/>
          </p:cNvSpPr>
          <p:nvPr>
            <p:ph type="title"/>
          </p:nvPr>
        </p:nvSpPr>
        <p:spPr>
          <a:xfrm>
            <a:off x="591840" y="1290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587" name="PlaceHolder 4"/>
          <p:cNvSpPr>
            <a:spLocks noGrp="1"/>
          </p:cNvSpPr>
          <p:nvPr>
            <p:ph type="title"/>
          </p:nvPr>
        </p:nvSpPr>
        <p:spPr>
          <a:xfrm>
            <a:off x="4962960" y="5259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588"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25" dur="indefinite" restart="never" nodeType="tmRoot">
          <p:childTnLst>
            <p:seq>
              <p:cTn id="1226" dur="indefinite" nodeType="mainSeq">
                <p:childTnLst>
                  <p:par>
                    <p:cTn id="1227" fill="hold">
                      <p:stCondLst>
                        <p:cond delay="indefinite"/>
                      </p:stCondLst>
                      <p:childTnLst>
                        <p:par>
                          <p:cTn id="1228" fill="hold">
                            <p:stCondLst>
                              <p:cond delay="0"/>
                            </p:stCondLst>
                            <p:childTnLst>
                              <p:par>
                                <p:cTn id="1229" nodeType="clickEffect" fill="hold" presetClass="entr" presetID="10">
                                  <p:stCondLst>
                                    <p:cond delay="0"/>
                                  </p:stCondLst>
                                  <p:childTnLst>
                                    <p:set>
                                      <p:cBhvr>
                                        <p:cTn id="1230" dur="1" fill="hold">
                                          <p:stCondLst>
                                            <p:cond delay="0"/>
                                          </p:stCondLst>
                                        </p:cTn>
                                        <p:tgtEl>
                                          <p:spTgt spid="586"/>
                                        </p:tgtEl>
                                        <p:attrNameLst>
                                          <p:attrName>style.visibility</p:attrName>
                                        </p:attrNameLst>
                                      </p:cBhvr>
                                      <p:to>
                                        <p:strVal val="visible"/>
                                      </p:to>
                                    </p:set>
                                    <p:animEffect filter="fade" transition="in">
                                      <p:cBhvr additive="repl">
                                        <p:cTn id="1231" dur="1000"/>
                                        <p:tgtEl>
                                          <p:spTgt spid="586"/>
                                        </p:tgtEl>
                                      </p:cBhvr>
                                    </p:animEffect>
                                  </p:childTnLst>
                                </p:cTn>
                              </p:par>
                              <p:par>
                                <p:cTn id="1232" nodeType="withEffect" fill="hold" presetClass="entr" presetID="10">
                                  <p:stCondLst>
                                    <p:cond delay="0"/>
                                  </p:stCondLst>
                                  <p:childTnLst>
                                    <p:set>
                                      <p:cBhvr>
                                        <p:cTn id="1233" dur="1" fill="hold">
                                          <p:stCondLst>
                                            <p:cond delay="0"/>
                                          </p:stCondLst>
                                        </p:cTn>
                                        <p:tgtEl>
                                          <p:spTgt spid="584"/>
                                        </p:tgtEl>
                                        <p:attrNameLst>
                                          <p:attrName>style.visibility</p:attrName>
                                        </p:attrNameLst>
                                      </p:cBhvr>
                                      <p:to>
                                        <p:strVal val="visible"/>
                                      </p:to>
                                    </p:set>
                                    <p:animEffect filter="fade" transition="in">
                                      <p:cBhvr additive="repl">
                                        <p:cTn id="1234" dur="1000"/>
                                        <p:tgtEl>
                                          <p:spTgt spid="584"/>
                                        </p:tgtEl>
                                      </p:cBhvr>
                                    </p:animEffect>
                                  </p:childTnLst>
                                </p:cTn>
                              </p:par>
                              <p:par>
                                <p:cTn id="1235" nodeType="withEffect" fill="hold" presetClass="entr" presetID="10">
                                  <p:stCondLst>
                                    <p:cond delay="0"/>
                                  </p:stCondLst>
                                  <p:childTnLst>
                                    <p:set>
                                      <p:cBhvr>
                                        <p:cTn id="1236" dur="1" fill="hold">
                                          <p:stCondLst>
                                            <p:cond delay="0"/>
                                          </p:stCondLst>
                                        </p:cTn>
                                        <p:tgtEl>
                                          <p:spTgt spid="587"/>
                                        </p:tgtEl>
                                        <p:attrNameLst>
                                          <p:attrName>style.visibility</p:attrName>
                                        </p:attrNameLst>
                                      </p:cBhvr>
                                      <p:to>
                                        <p:strVal val="visible"/>
                                      </p:to>
                                    </p:set>
                                    <p:animEffect filter="fade" transition="in">
                                      <p:cBhvr additive="repl">
                                        <p:cTn id="1237" dur="1000"/>
                                        <p:tgtEl>
                                          <p:spTgt spid="587"/>
                                        </p:tgtEl>
                                      </p:cBhvr>
                                    </p:animEffect>
                                  </p:childTnLst>
                                </p:cTn>
                              </p:par>
                              <p:par>
                                <p:cTn id="1238" nodeType="withEffect" fill="hold" presetClass="entr" presetID="10">
                                  <p:stCondLst>
                                    <p:cond delay="0"/>
                                  </p:stCondLst>
                                  <p:childTnLst>
                                    <p:set>
                                      <p:cBhvr>
                                        <p:cTn id="1239" dur="1" fill="hold">
                                          <p:stCondLst>
                                            <p:cond delay="0"/>
                                          </p:stCondLst>
                                        </p:cTn>
                                        <p:tgtEl>
                                          <p:spTgt spid="585"/>
                                        </p:tgtEl>
                                        <p:attrNameLst>
                                          <p:attrName>style.visibility</p:attrName>
                                        </p:attrNameLst>
                                      </p:cBhvr>
                                      <p:to>
                                        <p:strVal val="visible"/>
                                      </p:to>
                                    </p:set>
                                    <p:animEffect filter="fade" transition="in">
                                      <p:cBhvr additive="repl">
                                        <p:cTn id="1240"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p:nvPr>
        </p:nvSpPr>
        <p:spPr>
          <a:xfrm>
            <a:off x="1311120" y="1027800"/>
            <a:ext cx="7024320" cy="3251520"/>
          </a:xfrm>
          <a:prstGeom prst="rect">
            <a:avLst/>
          </a:prstGeom>
          <a:noFill/>
          <a:ln w="0">
            <a:noFill/>
          </a:ln>
        </p:spPr>
        <p:txBody>
          <a:bodyPr lIns="91440" rIns="91440" tIns="91440" bIns="91440" anchor="t">
            <a:noAutofit/>
          </a:bodyPr>
          <a:p>
            <a:pPr marL="457200" indent="-298440">
              <a:lnSpc>
                <a:spcPct val="150000"/>
              </a:lnSpc>
              <a:spcBef>
                <a:spcPts val="1199"/>
              </a:spcBef>
              <a:buClr>
                <a:srgbClr val="b44141"/>
              </a:buClr>
              <a:buFont typeface="Concert One"/>
              <a:buAutoNum type="arabicPeriod"/>
            </a:pPr>
            <a:r>
              <a:rPr b="0" lang="en" sz="1400" spc="-1" strike="noStrike">
                <a:solidFill>
                  <a:schemeClr val="dk2"/>
                </a:solidFill>
                <a:latin typeface="Roboto Mono Medium"/>
                <a:ea typeface="Roboto Mono Medium"/>
              </a:rPr>
              <a:t>In programming </a:t>
            </a:r>
            <a:r>
              <a:rPr b="0" lang="en" sz="1400" spc="-1" strike="noStrike">
                <a:solidFill>
                  <a:schemeClr val="accent2"/>
                </a:solidFill>
                <a:latin typeface="Roboto Mono Medium"/>
                <a:ea typeface="Roboto Mono Medium"/>
              </a:rPr>
              <a:t>any real world entity</a:t>
            </a:r>
            <a:r>
              <a:rPr b="0" lang="en" sz="1400" spc="-1" strike="noStrike">
                <a:solidFill>
                  <a:schemeClr val="dk2"/>
                </a:solidFill>
                <a:latin typeface="Roboto Mono Medium"/>
                <a:ea typeface="Roboto Mono Medium"/>
              </a:rPr>
              <a:t> is an Object.</a:t>
            </a:r>
            <a:br>
              <a:rPr sz="1150"/>
            </a:br>
            <a:r>
              <a:rPr b="1" lang="en" sz="1150" spc="-1" strike="noStrike">
                <a:solidFill>
                  <a:schemeClr val="dk2"/>
                </a:solidFill>
                <a:latin typeface="Roboto Mono"/>
              </a:rPr>
              <a:t> </a:t>
            </a:r>
            <a:endParaRPr b="0" lang="en-IN" sz="1150" spc="-1" strike="noStrike">
              <a:solidFill>
                <a:srgbClr val="000000"/>
              </a:solidFill>
              <a:latin typeface="Arial"/>
            </a:endParaRPr>
          </a:p>
        </p:txBody>
      </p:sp>
      <p:sp>
        <p:nvSpPr>
          <p:cNvPr id="288" name="PlaceHolder 2"/>
          <p:cNvSpPr>
            <a:spLocks noGrp="1"/>
          </p:cNvSpPr>
          <p:nvPr>
            <p:ph type="title"/>
          </p:nvPr>
        </p:nvSpPr>
        <p:spPr>
          <a:xfrm>
            <a:off x="1433160" y="302400"/>
            <a:ext cx="62514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200" spc="-1" strike="noStrike">
                <a:solidFill>
                  <a:srgbClr val="b44141"/>
                </a:solidFill>
                <a:latin typeface="Concert One"/>
                <a:ea typeface="Concert One"/>
              </a:rPr>
              <a:t>W</a:t>
            </a:r>
            <a:r>
              <a:rPr b="0" lang="en" sz="2400" spc="-1" strike="noStrike">
                <a:solidFill>
                  <a:srgbClr val="b44141"/>
                </a:solidFill>
                <a:latin typeface="Concert One"/>
                <a:ea typeface="Concert One"/>
              </a:rPr>
              <a:t>hat is an </a:t>
            </a:r>
            <a:r>
              <a:rPr b="1" lang="en" sz="2400" spc="-1" strike="noStrike">
                <a:solidFill>
                  <a:srgbClr val="b44141"/>
                </a:solidFill>
                <a:latin typeface="Concert One"/>
                <a:ea typeface="Concert One"/>
              </a:rPr>
              <a:t>Object ?</a:t>
            </a:r>
            <a:endParaRPr b="0" lang="en-IN" sz="2400" spc="-1" strike="noStrike">
              <a:solidFill>
                <a:srgbClr val="000000"/>
              </a:solidFill>
              <a:latin typeface="Arial"/>
            </a:endParaRPr>
          </a:p>
        </p:txBody>
      </p:sp>
      <p:pic>
        <p:nvPicPr>
          <p:cNvPr id="289" name="Google Shape;411;p59" descr=""/>
          <p:cNvPicPr/>
          <p:nvPr/>
        </p:nvPicPr>
        <p:blipFill>
          <a:blip r:embed="rId1"/>
          <a:srcRect l="0" t="0" r="14035" b="0"/>
          <a:stretch/>
        </p:blipFill>
        <p:spPr>
          <a:xfrm>
            <a:off x="1787040" y="1670040"/>
            <a:ext cx="4998240" cy="2907360"/>
          </a:xfrm>
          <a:prstGeom prst="rect">
            <a:avLst/>
          </a:prstGeom>
          <a:ln w="0">
            <a:noFill/>
          </a:ln>
        </p:spPr>
      </p:pic>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0">
                                  <p:stCondLst>
                                    <p:cond delay="0"/>
                                  </p:stCondLst>
                                  <p:childTnLst>
                                    <p:set>
                                      <p:cBhvr>
                                        <p:cTn id="154" dur="1" fill="hold">
                                          <p:stCondLst>
                                            <p:cond delay="0"/>
                                          </p:stCondLst>
                                        </p:cTn>
                                        <p:tgtEl>
                                          <p:spTgt spid="287">
                                            <p:txEl>
                                              <p:pRg st="0" end="0"/>
                                            </p:txEl>
                                          </p:spTgt>
                                        </p:tgtEl>
                                        <p:attrNameLst>
                                          <p:attrName>style.visibility</p:attrName>
                                        </p:attrNameLst>
                                      </p:cBhvr>
                                      <p:to>
                                        <p:strVal val="visible"/>
                                      </p:to>
                                    </p:set>
                                    <p:animEffect filter="fade" transition="in">
                                      <p:cBhvr additive="repl">
                                        <p:cTn id="155" dur="1000"/>
                                        <p:tgtEl>
                                          <p:spTgt spid="287">
                                            <p:txEl>
                                              <p:pRg st="0" end="0"/>
                                            </p:txEl>
                                          </p:spTgt>
                                        </p:tgtEl>
                                      </p:cBhvr>
                                    </p:animEffect>
                                  </p:childTnLst>
                                </p:cTn>
                              </p:par>
                              <p:par>
                                <p:cTn id="156" nodeType="withEffect" fill="hold" presetClass="entr" presetID="10">
                                  <p:stCondLst>
                                    <p:cond delay="0"/>
                                  </p:stCondLst>
                                  <p:childTnLst>
                                    <p:set>
                                      <p:cBhvr>
                                        <p:cTn id="157" dur="1" fill="hold">
                                          <p:stCondLst>
                                            <p:cond delay="0"/>
                                          </p:stCondLst>
                                        </p:cTn>
                                        <p:tgtEl>
                                          <p:spTgt spid="289"/>
                                        </p:tgtEl>
                                        <p:attrNameLst>
                                          <p:attrName>style.visibility</p:attrName>
                                        </p:attrNameLst>
                                      </p:cBhvr>
                                      <p:to>
                                        <p:strVal val="visible"/>
                                      </p:to>
                                    </p:set>
                                    <p:animEffect filter="fade" transition="in">
                                      <p:cBhvr additive="repl">
                                        <p:cTn id="158"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590"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Part-12</a:t>
            </a:r>
            <a:endParaRPr b="0" lang="en-IN" sz="4500" spc="-1" strike="noStrike">
              <a:solidFill>
                <a:srgbClr val="000000"/>
              </a:solidFill>
              <a:latin typeface="Arial"/>
            </a:endParaRPr>
          </a:p>
        </p:txBody>
      </p:sp>
      <p:pic>
        <p:nvPicPr>
          <p:cNvPr id="591" name="Google Shape;965;p122" descr=""/>
          <p:cNvPicPr/>
          <p:nvPr/>
        </p:nvPicPr>
        <p:blipFill>
          <a:blip r:embed="rId1">
            <a:alphaModFix amt="56000"/>
          </a:blip>
          <a:stretch/>
        </p:blipFill>
        <p:spPr>
          <a:xfrm rot="10800000">
            <a:off x="2800080" y="3751920"/>
            <a:ext cx="3543840" cy="216000"/>
          </a:xfrm>
          <a:prstGeom prst="rect">
            <a:avLst/>
          </a:prstGeom>
          <a:ln w="0">
            <a:noFill/>
          </a:ln>
        </p:spPr>
      </p:pic>
      <p:pic>
        <p:nvPicPr>
          <p:cNvPr id="592" name="Google Shape;966;p122" descr=""/>
          <p:cNvPicPr/>
          <p:nvPr/>
        </p:nvPicPr>
        <p:blipFill>
          <a:blip r:embed="rId2"/>
          <a:srcRect l="0" t="16974" r="8891" b="21017"/>
          <a:stretch/>
        </p:blipFill>
        <p:spPr>
          <a:xfrm rot="10800000">
            <a:off x="834120" y="1225440"/>
            <a:ext cx="2036520" cy="810000"/>
          </a:xfrm>
          <a:prstGeom prst="rect">
            <a:avLst/>
          </a:prstGeom>
          <a:ln w="0">
            <a:noFill/>
          </a:ln>
        </p:spPr>
      </p:pic>
      <p:pic>
        <p:nvPicPr>
          <p:cNvPr id="593" name="Google Shape;967;p122" descr=""/>
          <p:cNvPicPr/>
          <p:nvPr/>
        </p:nvPicPr>
        <p:blipFill>
          <a:blip r:embed="rId3"/>
          <a:srcRect l="0" t="16731" r="8891" b="18303"/>
          <a:stretch/>
        </p:blipFill>
        <p:spPr>
          <a:xfrm rot="10800000">
            <a:off x="834120" y="1738440"/>
            <a:ext cx="2036520" cy="845640"/>
          </a:xfrm>
          <a:prstGeom prst="rect">
            <a:avLst/>
          </a:prstGeom>
          <a:ln w="0">
            <a:noFill/>
          </a:ln>
        </p:spPr>
      </p:pic>
      <p:sp>
        <p:nvSpPr>
          <p:cNvPr id="594"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-12</a:t>
            </a:r>
            <a:endParaRPr b="0" lang="en-IN" sz="1400" spc="-1" strike="noStrike">
              <a:solidFill>
                <a:srgbClr val="ffffff"/>
              </a:solidFill>
              <a:latin typeface="Arial"/>
            </a:endParaRPr>
          </a:p>
        </p:txBody>
      </p:sp>
      <p:sp>
        <p:nvSpPr>
          <p:cNvPr id="595"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super Keyword</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p:nvPr>
        </p:nvSpPr>
        <p:spPr>
          <a:xfrm>
            <a:off x="1294560" y="1577880"/>
            <a:ext cx="6822720" cy="2836800"/>
          </a:xfrm>
          <a:prstGeom prst="rect">
            <a:avLst/>
          </a:prstGeom>
          <a:noFill/>
          <a:ln w="0">
            <a:noFill/>
          </a:ln>
        </p:spPr>
        <p:txBody>
          <a:bodyPr lIns="91440" rIns="91440" tIns="91440" bIns="91440" anchor="ctr">
            <a:noAutofit/>
          </a:bodyPr>
          <a:p>
            <a:pPr marL="457200" indent="0">
              <a:lnSpc>
                <a:spcPct val="150000"/>
              </a:lnSpc>
              <a:buNone/>
              <a:tabLst>
                <a:tab algn="l" pos="0"/>
              </a:tabLst>
            </a:pPr>
            <a:endParaRPr b="0" lang="en-IN" sz="2000" spc="-1" strike="noStrike">
              <a:solidFill>
                <a:srgbClr val="000000"/>
              </a:solidFill>
              <a:latin typeface="Arial"/>
            </a:endParaRPr>
          </a:p>
          <a:p>
            <a:pPr marL="457200" indent="0">
              <a:lnSpc>
                <a:spcPct val="150000"/>
              </a:lnSpc>
              <a:buNone/>
              <a:tabLst>
                <a:tab algn="l" pos="0"/>
              </a:tabLst>
            </a:pPr>
            <a:endParaRPr b="0" lang="en-IN" sz="2000" spc="-1" strike="noStrike">
              <a:solidFill>
                <a:srgbClr val="000000"/>
              </a:solidFill>
              <a:latin typeface="Arial"/>
            </a:endParaRPr>
          </a:p>
          <a:p>
            <a:pPr marL="457200" indent="-355680">
              <a:lnSpc>
                <a:spcPct val="150000"/>
              </a:lnSpc>
              <a:buClr>
                <a:srgbClr val="595959"/>
              </a:buClr>
              <a:buFont typeface="Roboto Mono Medium"/>
              <a:buChar char="➔"/>
              <a:tabLst>
                <a:tab algn="l" pos="0"/>
              </a:tabLst>
            </a:pPr>
            <a:r>
              <a:rPr b="0" lang="en" sz="2000" spc="-1" strike="noStrike">
                <a:solidFill>
                  <a:srgbClr val="000000"/>
                </a:solidFill>
                <a:latin typeface="Roboto Mono Medium"/>
                <a:ea typeface="Roboto Mono Medium"/>
              </a:rPr>
              <a:t>In Java, the keyword “super” is used by a CHILD CLASS for EXPLICITLY referring (Using dot operator) the members of its PARENT CLASS.</a:t>
            </a:r>
            <a:endParaRPr b="0" lang="en-IN" sz="2000" spc="-1" strike="noStrike">
              <a:solidFill>
                <a:srgbClr val="000000"/>
              </a:solidFill>
              <a:latin typeface="Arial"/>
            </a:endParaRPr>
          </a:p>
          <a:p>
            <a:pPr indent="0">
              <a:lnSpc>
                <a:spcPct val="150000"/>
              </a:lnSpc>
              <a:buNone/>
              <a:tabLst>
                <a:tab algn="l" pos="0"/>
              </a:tabLst>
            </a:pPr>
            <a:endParaRPr b="0" lang="en-IN" sz="2000" spc="-1" strike="noStrike">
              <a:solidFill>
                <a:srgbClr val="000000"/>
              </a:solidFill>
              <a:latin typeface="Arial"/>
            </a:endParaRPr>
          </a:p>
          <a:p>
            <a:pPr indent="0">
              <a:lnSpc>
                <a:spcPct val="150000"/>
              </a:lnSpc>
              <a:buNone/>
              <a:tabLst>
                <a:tab algn="l" pos="0"/>
              </a:tabLst>
            </a:pPr>
            <a:endParaRPr b="0" lang="en-IN" sz="2000" spc="-1" strike="noStrike">
              <a:solidFill>
                <a:srgbClr val="000000"/>
              </a:solidFill>
              <a:latin typeface="Arial"/>
            </a:endParaRPr>
          </a:p>
          <a:p>
            <a:pPr indent="0">
              <a:lnSpc>
                <a:spcPct val="150000"/>
              </a:lnSpc>
              <a:buNone/>
              <a:tabLst>
                <a:tab algn="l" pos="0"/>
              </a:tabLst>
            </a:pPr>
            <a:endParaRPr b="0" lang="en-IN" sz="2000" spc="-1" strike="noStrike">
              <a:solidFill>
                <a:srgbClr val="000000"/>
              </a:solidFill>
              <a:latin typeface="Arial"/>
            </a:endParaRPr>
          </a:p>
        </p:txBody>
      </p:sp>
      <p:sp>
        <p:nvSpPr>
          <p:cNvPr id="597"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a:t>
            </a:r>
            <a:r>
              <a:rPr b="1" lang="en" sz="2600" spc="-1" strike="noStrike">
                <a:solidFill>
                  <a:srgbClr val="ff0000"/>
                </a:solidFill>
                <a:latin typeface="Concert One"/>
                <a:ea typeface="Concert One"/>
              </a:rPr>
              <a:t>I</a:t>
            </a:r>
            <a:r>
              <a:rPr b="1" lang="en" sz="3000" spc="-1" strike="noStrike">
                <a:solidFill>
                  <a:srgbClr val="ff0000"/>
                </a:solidFill>
                <a:latin typeface="Concert One"/>
                <a:ea typeface="Concert One"/>
              </a:rPr>
              <a:t>s “super”?</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41" dur="indefinite" restart="never" nodeType="tmRoot">
          <p:childTnLst>
            <p:seq>
              <p:cTn id="1242" dur="indefinite" nodeType="mainSeq">
                <p:childTnLst>
                  <p:par>
                    <p:cTn id="1243" fill="hold">
                      <p:stCondLst>
                        <p:cond delay="indefinite"/>
                      </p:stCondLst>
                      <p:childTnLst>
                        <p:par>
                          <p:cTn id="1244" fill="hold">
                            <p:stCondLst>
                              <p:cond delay="0"/>
                            </p:stCondLst>
                            <p:childTnLst>
                              <p:par>
                                <p:cTn id="1245" nodeType="clickEffect" fill="hold" presetClass="entr" presetID="10">
                                  <p:stCondLst>
                                    <p:cond delay="0"/>
                                  </p:stCondLst>
                                  <p:childTnLst>
                                    <p:set>
                                      <p:cBhvr>
                                        <p:cTn id="1246" dur="1" fill="hold">
                                          <p:stCondLst>
                                            <p:cond delay="0"/>
                                          </p:stCondLst>
                                        </p:cTn>
                                        <p:tgtEl>
                                          <p:spTgt spid="596">
                                            <p:txEl>
                                              <p:pRg st="0" end="0"/>
                                            </p:txEl>
                                          </p:spTgt>
                                        </p:tgtEl>
                                        <p:attrNameLst>
                                          <p:attrName>style.visibility</p:attrName>
                                        </p:attrNameLst>
                                      </p:cBhvr>
                                      <p:to>
                                        <p:strVal val="visible"/>
                                      </p:to>
                                    </p:set>
                                    <p:animEffect filter="fade" transition="in">
                                      <p:cBhvr additive="repl">
                                        <p:cTn id="1247" dur="1000"/>
                                        <p:tgtEl>
                                          <p:spTgt spid="596">
                                            <p:txEl>
                                              <p:pRg st="0" end="0"/>
                                            </p:txEl>
                                          </p:spTgt>
                                        </p:tgtEl>
                                      </p:cBhvr>
                                    </p:animEffect>
                                  </p:childTnLst>
                                </p:cTn>
                              </p:par>
                            </p:childTnLst>
                          </p:cTn>
                        </p:par>
                      </p:childTnLst>
                    </p:cTn>
                  </p:par>
                  <p:par>
                    <p:cTn id="1248" fill="hold">
                      <p:stCondLst>
                        <p:cond delay="indefinite"/>
                      </p:stCondLst>
                      <p:childTnLst>
                        <p:par>
                          <p:cTn id="1249" fill="hold">
                            <p:stCondLst>
                              <p:cond delay="0"/>
                            </p:stCondLst>
                            <p:childTnLst>
                              <p:par>
                                <p:cTn id="1250" nodeType="clickEffect" fill="hold" presetClass="entr" presetID="10">
                                  <p:stCondLst>
                                    <p:cond delay="0"/>
                                  </p:stCondLst>
                                  <p:childTnLst>
                                    <p:set>
                                      <p:cBhvr>
                                        <p:cTn id="1251" dur="1" fill="hold">
                                          <p:stCondLst>
                                            <p:cond delay="0"/>
                                          </p:stCondLst>
                                        </p:cTn>
                                        <p:tgtEl>
                                          <p:spTgt spid="596">
                                            <p:txEl>
                                              <p:pRg st="1" end="1"/>
                                            </p:txEl>
                                          </p:spTgt>
                                        </p:tgtEl>
                                        <p:attrNameLst>
                                          <p:attrName>style.visibility</p:attrName>
                                        </p:attrNameLst>
                                      </p:cBhvr>
                                      <p:to>
                                        <p:strVal val="visible"/>
                                      </p:to>
                                    </p:set>
                                    <p:animEffect filter="fade" transition="in">
                                      <p:cBhvr additive="repl">
                                        <p:cTn id="1252" dur="1000"/>
                                        <p:tgtEl>
                                          <p:spTgt spid="596">
                                            <p:txEl>
                                              <p:pRg st="1" end="1"/>
                                            </p:txEl>
                                          </p:spTgt>
                                        </p:tgtEl>
                                      </p:cBhvr>
                                    </p:animEffect>
                                  </p:childTnLst>
                                </p:cTn>
                              </p:par>
                            </p:childTnLst>
                          </p:cTn>
                        </p:par>
                      </p:childTnLst>
                    </p:cTn>
                  </p:par>
                  <p:par>
                    <p:cTn id="1253" fill="hold">
                      <p:stCondLst>
                        <p:cond delay="indefinite"/>
                      </p:stCondLst>
                      <p:childTnLst>
                        <p:par>
                          <p:cTn id="1254" fill="hold">
                            <p:stCondLst>
                              <p:cond delay="0"/>
                            </p:stCondLst>
                            <p:childTnLst>
                              <p:par>
                                <p:cTn id="1255" nodeType="clickEffect" fill="hold" presetClass="entr" presetID="10">
                                  <p:stCondLst>
                                    <p:cond delay="0"/>
                                  </p:stCondLst>
                                  <p:childTnLst>
                                    <p:set>
                                      <p:cBhvr>
                                        <p:cTn id="1256" dur="1" fill="hold">
                                          <p:stCondLst>
                                            <p:cond delay="0"/>
                                          </p:stCondLst>
                                        </p:cTn>
                                        <p:tgtEl>
                                          <p:spTgt spid="596">
                                            <p:txEl>
                                              <p:pRg st="2" end="2"/>
                                            </p:txEl>
                                          </p:spTgt>
                                        </p:tgtEl>
                                        <p:attrNameLst>
                                          <p:attrName>style.visibility</p:attrName>
                                        </p:attrNameLst>
                                      </p:cBhvr>
                                      <p:to>
                                        <p:strVal val="visible"/>
                                      </p:to>
                                    </p:set>
                                    <p:animEffect filter="fade" transition="in">
                                      <p:cBhvr additive="repl">
                                        <p:cTn id="1257" dur="1000"/>
                                        <p:tgtEl>
                                          <p:spTgt spid="596">
                                            <p:txEl>
                                              <p:pRg st="2" end="2"/>
                                            </p:txEl>
                                          </p:spTgt>
                                        </p:tgtEl>
                                      </p:cBhvr>
                                    </p:animEffect>
                                  </p:childTnLst>
                                </p:cTn>
                              </p:par>
                            </p:childTnLst>
                          </p:cTn>
                        </p:par>
                      </p:childTnLst>
                    </p:cTn>
                  </p:par>
                  <p:par>
                    <p:cTn id="1258" fill="hold">
                      <p:stCondLst>
                        <p:cond delay="indefinite"/>
                      </p:stCondLst>
                      <p:childTnLst>
                        <p:par>
                          <p:cTn id="1259" fill="hold">
                            <p:stCondLst>
                              <p:cond delay="0"/>
                            </p:stCondLst>
                            <p:childTnLst>
                              <p:par>
                                <p:cTn id="1260" nodeType="clickEffect" fill="hold" presetClass="entr" presetID="10">
                                  <p:stCondLst>
                                    <p:cond delay="0"/>
                                  </p:stCondLst>
                                  <p:childTnLst>
                                    <p:set>
                                      <p:cBhvr>
                                        <p:cTn id="1261" dur="1" fill="hold">
                                          <p:stCondLst>
                                            <p:cond delay="0"/>
                                          </p:stCondLst>
                                        </p:cTn>
                                        <p:tgtEl>
                                          <p:spTgt spid="596">
                                            <p:txEl>
                                              <p:pRg st="3" end="3"/>
                                            </p:txEl>
                                          </p:spTgt>
                                        </p:tgtEl>
                                        <p:attrNameLst>
                                          <p:attrName>style.visibility</p:attrName>
                                        </p:attrNameLst>
                                      </p:cBhvr>
                                      <p:to>
                                        <p:strVal val="visible"/>
                                      </p:to>
                                    </p:set>
                                    <p:animEffect filter="fade" transition="in">
                                      <p:cBhvr additive="repl">
                                        <p:cTn id="1262" dur="1000"/>
                                        <p:tgtEl>
                                          <p:spTgt spid="596">
                                            <p:txEl>
                                              <p:pRg st="3" end="3"/>
                                            </p:txEl>
                                          </p:spTgt>
                                        </p:tgtEl>
                                      </p:cBhvr>
                                    </p:animEffec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0">
                                  <p:stCondLst>
                                    <p:cond delay="0"/>
                                  </p:stCondLst>
                                  <p:childTnLst>
                                    <p:set>
                                      <p:cBhvr>
                                        <p:cTn id="1266" dur="1" fill="hold">
                                          <p:stCondLst>
                                            <p:cond delay="0"/>
                                          </p:stCondLst>
                                        </p:cTn>
                                        <p:tgtEl>
                                          <p:spTgt spid="596">
                                            <p:txEl>
                                              <p:pRg st="4" end="4"/>
                                            </p:txEl>
                                          </p:spTgt>
                                        </p:tgtEl>
                                        <p:attrNameLst>
                                          <p:attrName>style.visibility</p:attrName>
                                        </p:attrNameLst>
                                      </p:cBhvr>
                                      <p:to>
                                        <p:strVal val="visible"/>
                                      </p:to>
                                    </p:set>
                                    <p:animEffect filter="fade" transition="in">
                                      <p:cBhvr additive="repl">
                                        <p:cTn id="1267" dur="1000"/>
                                        <p:tgtEl>
                                          <p:spTgt spid="596">
                                            <p:txEl>
                                              <p:pRg st="4" end="4"/>
                                            </p:txEl>
                                          </p:spTgt>
                                        </p:tgtEl>
                                      </p:cBhvr>
                                    </p:animEffect>
                                  </p:childTnLst>
                                </p:cTn>
                              </p:par>
                            </p:childTnLst>
                          </p:cTn>
                        </p:par>
                      </p:childTnLst>
                    </p:cTn>
                  </p:par>
                  <p:par>
                    <p:cTn id="1268" fill="hold">
                      <p:stCondLst>
                        <p:cond delay="indefinite"/>
                      </p:stCondLst>
                      <p:childTnLst>
                        <p:par>
                          <p:cTn id="1269" fill="hold">
                            <p:stCondLst>
                              <p:cond delay="0"/>
                            </p:stCondLst>
                            <p:childTnLst>
                              <p:par>
                                <p:cTn id="1270" nodeType="clickEffect" fill="hold" presetClass="entr" presetID="10">
                                  <p:stCondLst>
                                    <p:cond delay="0"/>
                                  </p:stCondLst>
                                  <p:childTnLst>
                                    <p:set>
                                      <p:cBhvr>
                                        <p:cTn id="1271" dur="1" fill="hold">
                                          <p:stCondLst>
                                            <p:cond delay="0"/>
                                          </p:stCondLst>
                                        </p:cTn>
                                        <p:tgtEl>
                                          <p:spTgt spid="596">
                                            <p:txEl>
                                              <p:pRg st="5" end="5"/>
                                            </p:txEl>
                                          </p:spTgt>
                                        </p:tgtEl>
                                        <p:attrNameLst>
                                          <p:attrName>style.visibility</p:attrName>
                                        </p:attrNameLst>
                                      </p:cBhvr>
                                      <p:to>
                                        <p:strVal val="visible"/>
                                      </p:to>
                                    </p:set>
                                    <p:animEffect filter="fade" transition="in">
                                      <p:cBhvr additive="repl">
                                        <p:cTn id="1272" dur="1000"/>
                                        <p:tgtEl>
                                          <p:spTgt spid="59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8" name="Google Shape;980;p124"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599" name="Google Shape;981;p124"/>
          <p:cNvGrpSpPr/>
          <p:nvPr/>
        </p:nvGrpSpPr>
        <p:grpSpPr>
          <a:xfrm>
            <a:off x="3327480" y="742320"/>
            <a:ext cx="376920" cy="490320"/>
            <a:chOff x="3327480" y="742320"/>
            <a:chExt cx="376920" cy="490320"/>
          </a:xfrm>
        </p:grpSpPr>
        <p:sp>
          <p:nvSpPr>
            <p:cNvPr id="600" name="Google Shape;982;p124"/>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01" name="Google Shape;983;p124"/>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602" name="Google Shape;984;p124"/>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603" name="Google Shape;985;p124"/>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604" name="PlaceHolder 1"/>
          <p:cNvSpPr>
            <a:spLocks noGrp="1"/>
          </p:cNvSpPr>
          <p:nvPr>
            <p:ph/>
          </p:nvPr>
        </p:nvSpPr>
        <p:spPr>
          <a:xfrm>
            <a:off x="549360" y="1825920"/>
            <a:ext cx="3759120" cy="29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2900" spc="-1" strike="noStrike">
                <a:solidFill>
                  <a:srgbClr val="a9b7c6"/>
                </a:solidFill>
                <a:highlight>
                  <a:srgbClr val="2b2b2b"/>
                </a:highlight>
                <a:latin typeface="Courier New"/>
                <a:ea typeface="Courier New"/>
              </a:rPr>
              <a:t>B </a:t>
            </a:r>
            <a:r>
              <a:rPr b="0" lang="en" sz="2900" spc="-1" strike="noStrike">
                <a:solidFill>
                  <a:srgbClr val="9876aa"/>
                </a:solidFill>
                <a:highlight>
                  <a:srgbClr val="2b2b2b"/>
                </a:highlight>
                <a:latin typeface="Courier New"/>
                <a:ea typeface="Courier New"/>
              </a:rPr>
              <a:t>obj</a:t>
            </a:r>
            <a:r>
              <a:rPr b="0" lang="en" sz="2900" spc="-1" strike="noStrike">
                <a:solidFill>
                  <a:srgbClr val="a9b7c6"/>
                </a:solidFill>
                <a:highlight>
                  <a:srgbClr val="2b2b2b"/>
                </a:highlight>
                <a:latin typeface="Courier New"/>
                <a:ea typeface="Courier New"/>
              </a:rPr>
              <a:t>=</a:t>
            </a:r>
            <a:r>
              <a:rPr b="0" lang="en" sz="2900" spc="-1" strike="noStrike">
                <a:solidFill>
                  <a:srgbClr val="cc7832"/>
                </a:solidFill>
                <a:highlight>
                  <a:srgbClr val="2b2b2b"/>
                </a:highlight>
                <a:latin typeface="Courier New"/>
                <a:ea typeface="Courier New"/>
              </a:rPr>
              <a:t>new </a:t>
            </a:r>
            <a:r>
              <a:rPr b="0" lang="en" sz="2900" spc="-1" strike="noStrike">
                <a:solidFill>
                  <a:srgbClr val="a9b7c6"/>
                </a:solidFill>
                <a:highlight>
                  <a:srgbClr val="2b2b2b"/>
                </a:highlight>
                <a:latin typeface="Courier New"/>
                <a:ea typeface="Courier New"/>
              </a:rPr>
              <a:t>B()</a:t>
            </a:r>
            <a:r>
              <a:rPr b="0" lang="en" sz="2900" spc="-1" strike="noStrike">
                <a:solidFill>
                  <a:srgbClr val="cc7832"/>
                </a:solidFill>
                <a:highlight>
                  <a:srgbClr val="2b2b2b"/>
                </a:highlight>
                <a:latin typeface="Courier New"/>
                <a:ea typeface="Courier New"/>
              </a:rPr>
              <a:t>;</a:t>
            </a:r>
            <a:endParaRPr b="0" lang="en-IN" sz="2900" spc="-1" strike="noStrike">
              <a:solidFill>
                <a:srgbClr val="000000"/>
              </a:solidFill>
              <a:latin typeface="Arial"/>
            </a:endParaRPr>
          </a:p>
          <a:p>
            <a:pPr indent="0">
              <a:lnSpc>
                <a:spcPct val="100000"/>
              </a:lnSpc>
              <a:buNone/>
              <a:tabLst>
                <a:tab algn="l" pos="0"/>
              </a:tabLst>
            </a:pPr>
            <a:r>
              <a:rPr b="0" lang="en" sz="2900" spc="-1" strike="noStrike">
                <a:solidFill>
                  <a:srgbClr val="a9b7c6"/>
                </a:solidFill>
                <a:highlight>
                  <a:srgbClr val="2b2b2b"/>
                </a:highlight>
                <a:latin typeface="Courier New"/>
                <a:ea typeface="Courier New"/>
              </a:rPr>
              <a:t>obj.show()</a:t>
            </a:r>
            <a:r>
              <a:rPr b="0" lang="en" sz="2900" spc="-1" strike="noStrike">
                <a:solidFill>
                  <a:srgbClr val="cc7832"/>
                </a:solidFill>
                <a:highlight>
                  <a:srgbClr val="2b2b2b"/>
                </a:highlight>
                <a:latin typeface="Courier New"/>
                <a:ea typeface="Courier New"/>
              </a:rPr>
              <a:t>;</a:t>
            </a:r>
            <a:endParaRPr b="0" lang="en-IN" sz="2900" spc="-1" strike="noStrike">
              <a:solidFill>
                <a:srgbClr val="000000"/>
              </a:solidFill>
              <a:latin typeface="Arial"/>
            </a:endParaRPr>
          </a:p>
          <a:p>
            <a:pPr indent="0">
              <a:lnSpc>
                <a:spcPct val="100000"/>
              </a:lnSpc>
              <a:buNone/>
              <a:tabLst>
                <a:tab algn="l" pos="0"/>
              </a:tabLst>
            </a:pPr>
            <a:endParaRPr b="0" lang="en-IN" sz="2900" spc="-1" strike="noStrike">
              <a:solidFill>
                <a:srgbClr val="000000"/>
              </a:solidFill>
              <a:latin typeface="Arial"/>
            </a:endParaRPr>
          </a:p>
        </p:txBody>
      </p:sp>
      <p:sp>
        <p:nvSpPr>
          <p:cNvPr id="605" name="PlaceHolder 2"/>
          <p:cNvSpPr>
            <a:spLocks noGrp="1"/>
          </p:cNvSpPr>
          <p:nvPr>
            <p:ph/>
          </p:nvPr>
        </p:nvSpPr>
        <p:spPr>
          <a:xfrm>
            <a:off x="4858560" y="960120"/>
            <a:ext cx="3837960" cy="37771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A</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cc7832"/>
                </a:solidFill>
                <a:highlight>
                  <a:srgbClr val="2b2b2b"/>
                </a:highlight>
                <a:latin typeface="Courier New"/>
                <a:ea typeface="Courier New"/>
              </a:rPr>
              <a:t>public void </a:t>
            </a:r>
            <a:r>
              <a:rPr b="0" lang="en" sz="1300" spc="-1" strike="noStrike">
                <a:solidFill>
                  <a:srgbClr val="ffc66d"/>
                </a:solidFill>
                <a:highlight>
                  <a:srgbClr val="2b2b2b"/>
                </a:highlight>
                <a:latin typeface="Courier New"/>
                <a:ea typeface="Courier New"/>
              </a:rPr>
              <a:t>display</a:t>
            </a:r>
            <a:r>
              <a:rPr b="0" lang="en" sz="1300" spc="-1" strike="noStrike">
                <a:solidFill>
                  <a:srgbClr val="a9b7c6"/>
                </a:solidFill>
                <a:highlight>
                  <a:srgbClr val="2b2b2b"/>
                </a:highlight>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cc7832"/>
                </a:solidFill>
                <a:highlight>
                  <a:srgbClr val="2b2b2b"/>
                </a:highlight>
                <a:latin typeface="Courier New"/>
                <a:ea typeface="Courier New"/>
              </a:rPr>
              <a:t>public void </a:t>
            </a:r>
            <a:r>
              <a:rPr b="0" lang="en" sz="1300" spc="-1" strike="noStrike">
                <a:solidFill>
                  <a:srgbClr val="ffc66d"/>
                </a:solidFill>
                <a:highlight>
                  <a:srgbClr val="2b2b2b"/>
                </a:highlight>
                <a:latin typeface="Courier New"/>
                <a:ea typeface="Courier New"/>
              </a:rPr>
              <a:t>print</a:t>
            </a:r>
            <a:r>
              <a:rPr b="0" lang="en" sz="1300" spc="-1" strike="noStrike">
                <a:solidFill>
                  <a:srgbClr val="a9b7c6"/>
                </a:solidFill>
                <a:highlight>
                  <a:srgbClr val="2b2b2b"/>
                </a:highlight>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B </a:t>
            </a:r>
            <a:r>
              <a:rPr b="0" lang="en" sz="1300" spc="-1" strike="noStrike">
                <a:solidFill>
                  <a:srgbClr val="cc7832"/>
                </a:solidFill>
                <a:highlight>
                  <a:srgbClr val="2b2b2b"/>
                </a:highlight>
                <a:latin typeface="Courier New"/>
                <a:ea typeface="Courier New"/>
              </a:rPr>
              <a:t>extends </a:t>
            </a:r>
            <a:r>
              <a:rPr b="0" lang="en" sz="1300" spc="-1" strike="noStrike">
                <a:solidFill>
                  <a:srgbClr val="a9b7c6"/>
                </a:solidFill>
                <a:highlight>
                  <a:srgbClr val="2b2b2b"/>
                </a:highlight>
                <a:latin typeface="Courier New"/>
                <a:ea typeface="Courier New"/>
              </a:rPr>
              <a:t>A</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cc7832"/>
                </a:solidFill>
                <a:highlight>
                  <a:srgbClr val="2b2b2b"/>
                </a:highlight>
                <a:latin typeface="Courier New"/>
                <a:ea typeface="Courier New"/>
              </a:rPr>
              <a:t>public void </a:t>
            </a:r>
            <a:r>
              <a:rPr b="0" lang="en" sz="1300" spc="-1" strike="noStrike">
                <a:solidFill>
                  <a:srgbClr val="ffc66d"/>
                </a:solidFill>
                <a:highlight>
                  <a:srgbClr val="2b2b2b"/>
                </a:highlight>
                <a:latin typeface="Courier New"/>
                <a:ea typeface="Courier New"/>
              </a:rPr>
              <a:t>show</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display()</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print()</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p:txBody>
      </p:sp>
      <p:sp>
        <p:nvSpPr>
          <p:cNvPr id="606" name="PlaceHolder 3"/>
          <p:cNvSpPr>
            <a:spLocks noGrp="1"/>
          </p:cNvSpPr>
          <p:nvPr>
            <p:ph type="title"/>
          </p:nvPr>
        </p:nvSpPr>
        <p:spPr>
          <a:xfrm>
            <a:off x="5103360" y="44964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607" name="PlaceHolder 4"/>
          <p:cNvSpPr>
            <a:spLocks noGrp="1"/>
          </p:cNvSpPr>
          <p:nvPr>
            <p:ph type="title"/>
          </p:nvPr>
        </p:nvSpPr>
        <p:spPr>
          <a:xfrm>
            <a:off x="699480" y="12279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608"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73" dur="indefinite" restart="never" nodeType="tmRoot">
          <p:childTnLst>
            <p:seq>
              <p:cTn id="1274" dur="indefinite" nodeType="mainSeq">
                <p:childTnLst>
                  <p:par>
                    <p:cTn id="1275" fill="hold">
                      <p:stCondLst>
                        <p:cond delay="indefinite"/>
                      </p:stCondLst>
                      <p:childTnLst>
                        <p:par>
                          <p:cTn id="1276" fill="hold">
                            <p:stCondLst>
                              <p:cond delay="0"/>
                            </p:stCondLst>
                            <p:childTnLst>
                              <p:par>
                                <p:cTn id="1277" nodeType="clickEffect" fill="hold" presetClass="entr" presetID="10">
                                  <p:stCondLst>
                                    <p:cond delay="0"/>
                                  </p:stCondLst>
                                  <p:childTnLst>
                                    <p:set>
                                      <p:cBhvr>
                                        <p:cTn id="1278" dur="1" fill="hold">
                                          <p:stCondLst>
                                            <p:cond delay="0"/>
                                          </p:stCondLst>
                                        </p:cTn>
                                        <p:tgtEl>
                                          <p:spTgt spid="606"/>
                                        </p:tgtEl>
                                        <p:attrNameLst>
                                          <p:attrName>style.visibility</p:attrName>
                                        </p:attrNameLst>
                                      </p:cBhvr>
                                      <p:to>
                                        <p:strVal val="visible"/>
                                      </p:to>
                                    </p:set>
                                    <p:animEffect filter="fade" transition="in">
                                      <p:cBhvr additive="repl">
                                        <p:cTn id="1279" dur="1000"/>
                                        <p:tgtEl>
                                          <p:spTgt spid="606"/>
                                        </p:tgtEl>
                                      </p:cBhvr>
                                    </p:animEffect>
                                  </p:childTnLst>
                                </p:cTn>
                              </p:par>
                              <p:par>
                                <p:cTn id="1280" nodeType="withEffect" fill="hold" presetClass="entr" presetID="10">
                                  <p:stCondLst>
                                    <p:cond delay="0"/>
                                  </p:stCondLst>
                                  <p:childTnLst>
                                    <p:set>
                                      <p:cBhvr>
                                        <p:cTn id="1281" dur="1" fill="hold">
                                          <p:stCondLst>
                                            <p:cond delay="0"/>
                                          </p:stCondLst>
                                        </p:cTn>
                                        <p:tgtEl>
                                          <p:spTgt spid="604"/>
                                        </p:tgtEl>
                                        <p:attrNameLst>
                                          <p:attrName>style.visibility</p:attrName>
                                        </p:attrNameLst>
                                      </p:cBhvr>
                                      <p:to>
                                        <p:strVal val="visible"/>
                                      </p:to>
                                    </p:set>
                                    <p:animEffect filter="fade" transition="in">
                                      <p:cBhvr additive="repl">
                                        <p:cTn id="1282" dur="1000"/>
                                        <p:tgtEl>
                                          <p:spTgt spid="604"/>
                                        </p:tgtEl>
                                      </p:cBhvr>
                                    </p:animEffect>
                                  </p:childTnLst>
                                </p:cTn>
                              </p:par>
                              <p:par>
                                <p:cTn id="1283" nodeType="withEffect" fill="hold" presetClass="entr" presetID="10">
                                  <p:stCondLst>
                                    <p:cond delay="0"/>
                                  </p:stCondLst>
                                  <p:childTnLst>
                                    <p:set>
                                      <p:cBhvr>
                                        <p:cTn id="1284" dur="1" fill="hold">
                                          <p:stCondLst>
                                            <p:cond delay="0"/>
                                          </p:stCondLst>
                                        </p:cTn>
                                        <p:tgtEl>
                                          <p:spTgt spid="607"/>
                                        </p:tgtEl>
                                        <p:attrNameLst>
                                          <p:attrName>style.visibility</p:attrName>
                                        </p:attrNameLst>
                                      </p:cBhvr>
                                      <p:to>
                                        <p:strVal val="visible"/>
                                      </p:to>
                                    </p:set>
                                    <p:animEffect filter="fade" transition="in">
                                      <p:cBhvr additive="repl">
                                        <p:cTn id="1285" dur="1000"/>
                                        <p:tgtEl>
                                          <p:spTgt spid="607"/>
                                        </p:tgtEl>
                                      </p:cBhvr>
                                    </p:animEffect>
                                  </p:childTnLst>
                                </p:cTn>
                              </p:par>
                              <p:par>
                                <p:cTn id="1286" nodeType="withEffect" fill="hold" presetClass="entr" presetID="10">
                                  <p:stCondLst>
                                    <p:cond delay="0"/>
                                  </p:stCondLst>
                                  <p:childTnLst>
                                    <p:set>
                                      <p:cBhvr>
                                        <p:cTn id="1287" dur="1" fill="hold">
                                          <p:stCondLst>
                                            <p:cond delay="0"/>
                                          </p:stCondLst>
                                        </p:cTn>
                                        <p:tgtEl>
                                          <p:spTgt spid="605"/>
                                        </p:tgtEl>
                                        <p:attrNameLst>
                                          <p:attrName>style.visibility</p:attrName>
                                        </p:attrNameLst>
                                      </p:cBhvr>
                                      <p:to>
                                        <p:strVal val="visible"/>
                                      </p:to>
                                    </p:set>
                                    <p:animEffect filter="fade" transition="in">
                                      <p:cBhvr additive="repl">
                                        <p:cTn id="1288"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Google Shape;995;p125"/>
          <p:cNvSpPr/>
          <p:nvPr/>
        </p:nvSpPr>
        <p:spPr>
          <a:xfrm>
            <a:off x="1441080" y="360720"/>
            <a:ext cx="6130080" cy="792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4000" spc="-1" strike="noStrike">
                <a:solidFill>
                  <a:srgbClr val="ff0000"/>
                </a:solidFill>
                <a:latin typeface="Concert One"/>
                <a:ea typeface="Concert One"/>
              </a:rPr>
              <a:t>Uses of “super”</a:t>
            </a:r>
            <a:endParaRPr b="0" lang="en-IN" sz="4000" spc="-1" strike="noStrike">
              <a:solidFill>
                <a:srgbClr val="ffffff"/>
              </a:solidFill>
              <a:latin typeface="Arial"/>
            </a:endParaRPr>
          </a:p>
        </p:txBody>
      </p:sp>
      <p:sp>
        <p:nvSpPr>
          <p:cNvPr id="610" name="Google Shape;996;p125"/>
          <p:cNvSpPr/>
          <p:nvPr/>
        </p:nvSpPr>
        <p:spPr>
          <a:xfrm>
            <a:off x="1441080" y="1226880"/>
            <a:ext cx="7039440" cy="28486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2500" spc="-1" strike="noStrike">
              <a:solidFill>
                <a:srgbClr val="ffffff"/>
              </a:solidFill>
              <a:latin typeface="Arial"/>
            </a:endParaRPr>
          </a:p>
          <a:p>
            <a:pPr marL="457200" indent="-387360">
              <a:lnSpc>
                <a:spcPct val="100000"/>
              </a:lnSpc>
              <a:buClr>
                <a:srgbClr val="000000"/>
              </a:buClr>
              <a:buFont typeface="Roboto Mono Medium"/>
              <a:buChar char="➔"/>
              <a:tabLst>
                <a:tab algn="l" pos="0"/>
              </a:tabLst>
            </a:pPr>
            <a:r>
              <a:rPr b="0" lang="en" sz="2500" spc="-1" strike="noStrike">
                <a:solidFill>
                  <a:srgbClr val="000000"/>
                </a:solidFill>
                <a:latin typeface="Roboto Mono Medium"/>
                <a:ea typeface="Roboto Mono Medium"/>
              </a:rPr>
              <a:t>For calling constructor of PARENT class from CHILD class</a:t>
            </a:r>
            <a:endParaRPr b="0" lang="en-IN" sz="2500" spc="-1" strike="noStrike">
              <a:solidFill>
                <a:srgbClr val="ffffff"/>
              </a:solidFill>
              <a:latin typeface="Arial"/>
            </a:endParaRPr>
          </a:p>
          <a:p>
            <a:pPr>
              <a:lnSpc>
                <a:spcPct val="100000"/>
              </a:lnSpc>
              <a:tabLst>
                <a:tab algn="l" pos="0"/>
              </a:tabLst>
            </a:pPr>
            <a:endParaRPr b="0" lang="en-IN" sz="2500" spc="-1" strike="noStrike">
              <a:solidFill>
                <a:srgbClr val="ffffff"/>
              </a:solidFill>
              <a:latin typeface="Arial"/>
            </a:endParaRPr>
          </a:p>
          <a:p>
            <a:pPr>
              <a:lnSpc>
                <a:spcPct val="100000"/>
              </a:lnSpc>
              <a:tabLst>
                <a:tab algn="l" pos="0"/>
              </a:tabLst>
            </a:pPr>
            <a:endParaRPr b="0" lang="en-IN" sz="2500" spc="-1" strike="noStrike">
              <a:solidFill>
                <a:srgbClr val="ffffff"/>
              </a:solidFill>
              <a:latin typeface="Arial"/>
            </a:endParaRPr>
          </a:p>
          <a:p>
            <a:pPr>
              <a:lnSpc>
                <a:spcPct val="100000"/>
              </a:lnSpc>
              <a:tabLst>
                <a:tab algn="l" pos="0"/>
              </a:tabLst>
            </a:pPr>
            <a:endParaRPr b="0" lang="en-IN" sz="2500" spc="-1" strike="noStrike">
              <a:solidFill>
                <a:srgbClr val="ffffff"/>
              </a:solidFill>
              <a:latin typeface="Arial"/>
            </a:endParaRPr>
          </a:p>
          <a:p>
            <a:pPr marL="457200" indent="-387360">
              <a:lnSpc>
                <a:spcPct val="100000"/>
              </a:lnSpc>
              <a:buClr>
                <a:srgbClr val="000000"/>
              </a:buClr>
              <a:buFont typeface="Roboto Mono Medium"/>
              <a:buChar char="➔"/>
              <a:tabLst>
                <a:tab algn="l" pos="0"/>
              </a:tabLst>
            </a:pPr>
            <a:r>
              <a:rPr b="0" lang="en" sz="2500" spc="-1" strike="noStrike">
                <a:solidFill>
                  <a:srgbClr val="000000"/>
                </a:solidFill>
                <a:latin typeface="Roboto Mono Medium"/>
                <a:ea typeface="Roboto Mono Medium"/>
              </a:rPr>
              <a:t>For resolving method overriding </a:t>
            </a:r>
            <a:endParaRPr b="0" lang="en-IN" sz="2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612"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Part-13</a:t>
            </a:r>
            <a:endParaRPr b="0" lang="en-IN" sz="4500" spc="-1" strike="noStrike">
              <a:solidFill>
                <a:srgbClr val="000000"/>
              </a:solidFill>
              <a:latin typeface="Arial"/>
            </a:endParaRPr>
          </a:p>
        </p:txBody>
      </p:sp>
      <p:pic>
        <p:nvPicPr>
          <p:cNvPr id="613" name="Google Shape;1003;p126" descr=""/>
          <p:cNvPicPr/>
          <p:nvPr/>
        </p:nvPicPr>
        <p:blipFill>
          <a:blip r:embed="rId1">
            <a:alphaModFix amt="56000"/>
          </a:blip>
          <a:stretch/>
        </p:blipFill>
        <p:spPr>
          <a:xfrm rot="10800000">
            <a:off x="2800080" y="3751920"/>
            <a:ext cx="3543840" cy="216000"/>
          </a:xfrm>
          <a:prstGeom prst="rect">
            <a:avLst/>
          </a:prstGeom>
          <a:ln w="0">
            <a:noFill/>
          </a:ln>
        </p:spPr>
      </p:pic>
      <p:pic>
        <p:nvPicPr>
          <p:cNvPr id="614" name="Google Shape;1004;p126" descr=""/>
          <p:cNvPicPr/>
          <p:nvPr/>
        </p:nvPicPr>
        <p:blipFill>
          <a:blip r:embed="rId2"/>
          <a:srcRect l="0" t="16974" r="8891" b="21017"/>
          <a:stretch/>
        </p:blipFill>
        <p:spPr>
          <a:xfrm rot="10800000">
            <a:off x="834120" y="1225440"/>
            <a:ext cx="2036520" cy="810000"/>
          </a:xfrm>
          <a:prstGeom prst="rect">
            <a:avLst/>
          </a:prstGeom>
          <a:ln w="0">
            <a:noFill/>
          </a:ln>
        </p:spPr>
      </p:pic>
      <p:pic>
        <p:nvPicPr>
          <p:cNvPr id="615" name="Google Shape;1005;p126" descr=""/>
          <p:cNvPicPr/>
          <p:nvPr/>
        </p:nvPicPr>
        <p:blipFill>
          <a:blip r:embed="rId3"/>
          <a:srcRect l="0" t="16731" r="8891" b="18303"/>
          <a:stretch/>
        </p:blipFill>
        <p:spPr>
          <a:xfrm rot="10800000">
            <a:off x="834120" y="1738440"/>
            <a:ext cx="2036520" cy="845640"/>
          </a:xfrm>
          <a:prstGeom prst="rect">
            <a:avLst/>
          </a:prstGeom>
          <a:ln w="0">
            <a:noFill/>
          </a:ln>
        </p:spPr>
      </p:pic>
      <p:sp>
        <p:nvSpPr>
          <p:cNvPr id="616"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-13</a:t>
            </a:r>
            <a:endParaRPr b="0" lang="en-IN" sz="1400" spc="-1" strike="noStrike">
              <a:solidFill>
                <a:srgbClr val="ffffff"/>
              </a:solidFill>
              <a:latin typeface="Arial"/>
            </a:endParaRPr>
          </a:p>
        </p:txBody>
      </p:sp>
      <p:sp>
        <p:nvSpPr>
          <p:cNvPr id="617"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Method</a:t>
            </a:r>
            <a:endParaRPr b="0" lang="en-IN" sz="1400" spc="-1" strike="noStrike">
              <a:solidFill>
                <a:srgbClr val="ffffff"/>
              </a:solidFill>
              <a:latin typeface="Arial"/>
            </a:endParaRPr>
          </a:p>
          <a:p>
            <a:pPr algn="ctr">
              <a:lnSpc>
                <a:spcPct val="100000"/>
              </a:lnSpc>
              <a:tabLst>
                <a:tab algn="l" pos="0"/>
              </a:tabLst>
            </a:pPr>
            <a:r>
              <a:rPr b="1" lang="en" sz="1400" spc="-1" strike="noStrike">
                <a:solidFill>
                  <a:srgbClr val="595959"/>
                </a:solidFill>
                <a:latin typeface="Roboto Mono"/>
                <a:ea typeface="Roboto Mono"/>
              </a:rPr>
              <a:t>Overriding</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p:nvPr>
        </p:nvSpPr>
        <p:spPr>
          <a:xfrm>
            <a:off x="1308960" y="1202760"/>
            <a:ext cx="6822720" cy="3565440"/>
          </a:xfrm>
          <a:prstGeom prst="rect">
            <a:avLst/>
          </a:prstGeom>
          <a:noFill/>
          <a:ln w="0">
            <a:noFill/>
          </a:ln>
        </p:spPr>
        <p:txBody>
          <a:bodyPr lIns="91440" rIns="91440" tIns="91440" bIns="91440" anchor="ctr">
            <a:noAutofit/>
          </a:bodyPr>
          <a:p>
            <a:pPr marL="457200" indent="-355680">
              <a:lnSpc>
                <a:spcPct val="150000"/>
              </a:lnSpc>
              <a:buClr>
                <a:srgbClr val="000000"/>
              </a:buClr>
              <a:buFont typeface="Roboto Mono Medium"/>
              <a:buChar char="❖"/>
            </a:pPr>
            <a:r>
              <a:rPr b="0" lang="en" sz="2000" spc="-1" strike="noStrike">
                <a:solidFill>
                  <a:srgbClr val="000000"/>
                </a:solidFill>
                <a:latin typeface="Roboto Mono Medium"/>
                <a:ea typeface="Roboto Mono Medium"/>
              </a:rPr>
              <a:t>Whenever a child class contains a method with the same </a:t>
            </a:r>
            <a:r>
              <a:rPr b="0" lang="en" sz="2000" spc="-1" strike="noStrike">
                <a:solidFill>
                  <a:srgbClr val="9900ff"/>
                </a:solidFill>
                <a:latin typeface="Roboto Mono Medium"/>
                <a:ea typeface="Roboto Mono Medium"/>
              </a:rPr>
              <a:t>prototype </a:t>
            </a:r>
            <a:r>
              <a:rPr b="0" lang="en" sz="2000" spc="-1" strike="noStrike">
                <a:solidFill>
                  <a:srgbClr val="000000"/>
                </a:solidFill>
                <a:latin typeface="Roboto Mono Medium"/>
                <a:ea typeface="Roboto Mono Medium"/>
              </a:rPr>
              <a:t>as the parent class, then we say that the method of child class has </a:t>
            </a:r>
            <a:r>
              <a:rPr b="0" lang="en" sz="2000" spc="-1" strike="noStrike">
                <a:solidFill>
                  <a:srgbClr val="ff00ff"/>
                </a:solidFill>
                <a:latin typeface="Roboto Mono Medium"/>
                <a:ea typeface="Roboto Mono Medium"/>
              </a:rPr>
              <a:t>OVERRIDDEN </a:t>
            </a:r>
            <a:r>
              <a:rPr b="0" lang="en" sz="2000" spc="-1" strike="noStrike">
                <a:solidFill>
                  <a:srgbClr val="000000"/>
                </a:solidFill>
                <a:latin typeface="Roboto Mono Medium"/>
                <a:ea typeface="Roboto Mono Medium"/>
              </a:rPr>
              <a:t>the method of parent class</a:t>
            </a:r>
            <a:endParaRPr b="0" lang="en-IN" sz="2000" spc="-1" strike="noStrike">
              <a:solidFill>
                <a:srgbClr val="000000"/>
              </a:solidFill>
              <a:latin typeface="Arial"/>
            </a:endParaRPr>
          </a:p>
        </p:txBody>
      </p:sp>
      <p:sp>
        <p:nvSpPr>
          <p:cNvPr id="619"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3000" spc="-1" strike="noStrike">
                <a:solidFill>
                  <a:srgbClr val="ff0000"/>
                </a:solidFill>
                <a:latin typeface="Concert One"/>
                <a:ea typeface="Concert One"/>
              </a:rPr>
              <a:t>What is Method Overriding </a:t>
            </a:r>
            <a:endParaRPr b="0" lang="en-IN"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89" dur="indefinite" restart="never" nodeType="tmRoot">
          <p:childTnLst>
            <p:seq>
              <p:cTn id="1290" dur="indefinite" nodeType="mainSeq">
                <p:childTnLst>
                  <p:par>
                    <p:cTn id="1291" fill="hold">
                      <p:stCondLst>
                        <p:cond delay="indefinite"/>
                      </p:stCondLst>
                      <p:childTnLst>
                        <p:par>
                          <p:cTn id="1292" fill="hold">
                            <p:stCondLst>
                              <p:cond delay="0"/>
                            </p:stCondLst>
                            <p:childTnLst>
                              <p:par>
                                <p:cTn id="1293" nodeType="clickEffect" fill="hold" presetClass="entr" presetID="10">
                                  <p:stCondLst>
                                    <p:cond delay="0"/>
                                  </p:stCondLst>
                                  <p:childTnLst>
                                    <p:set>
                                      <p:cBhvr>
                                        <p:cTn id="1294" dur="1" fill="hold">
                                          <p:stCondLst>
                                            <p:cond delay="0"/>
                                          </p:stCondLst>
                                        </p:cTn>
                                        <p:tgtEl>
                                          <p:spTgt spid="618"/>
                                        </p:tgtEl>
                                        <p:attrNameLst>
                                          <p:attrName>style.visibility</p:attrName>
                                        </p:attrNameLst>
                                      </p:cBhvr>
                                      <p:to>
                                        <p:strVal val="visible"/>
                                      </p:to>
                                    </p:set>
                                    <p:animEffect filter="fade" transition="in">
                                      <p:cBhvr additive="repl">
                                        <p:cTn id="1295"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Google Shape;1018;p128"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621" name="Google Shape;1019;p128"/>
          <p:cNvGrpSpPr/>
          <p:nvPr/>
        </p:nvGrpSpPr>
        <p:grpSpPr>
          <a:xfrm>
            <a:off x="3327480" y="742320"/>
            <a:ext cx="376920" cy="490320"/>
            <a:chOff x="3327480" y="742320"/>
            <a:chExt cx="376920" cy="490320"/>
          </a:xfrm>
        </p:grpSpPr>
        <p:sp>
          <p:nvSpPr>
            <p:cNvPr id="622" name="Google Shape;1020;p128"/>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23" name="Google Shape;1021;p128"/>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624" name="Google Shape;1022;p128"/>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625" name="Google Shape;1023;p128"/>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626" name="PlaceHolder 1"/>
          <p:cNvSpPr>
            <a:spLocks noGrp="1"/>
          </p:cNvSpPr>
          <p:nvPr>
            <p:ph/>
          </p:nvPr>
        </p:nvSpPr>
        <p:spPr>
          <a:xfrm>
            <a:off x="549360" y="1749600"/>
            <a:ext cx="3678840" cy="291132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500" spc="-1" strike="noStrike">
                <a:solidFill>
                  <a:srgbClr val="cc7832"/>
                </a:solidFill>
                <a:highlight>
                  <a:srgbClr val="2b2b2b"/>
                </a:highlight>
                <a:latin typeface="Consolas"/>
                <a:ea typeface="Consolas"/>
              </a:rPr>
              <a:t>class </a:t>
            </a:r>
            <a:r>
              <a:rPr b="0" lang="en" sz="1500" spc="-1" strike="noStrike">
                <a:solidFill>
                  <a:srgbClr val="a9b7c6"/>
                </a:solidFill>
                <a:highlight>
                  <a:srgbClr val="2b2b2b"/>
                </a:highlight>
                <a:latin typeface="Consolas"/>
                <a:ea typeface="Consolas"/>
              </a:rPr>
              <a:t>UseDemo {</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r>
              <a:rPr b="0" lang="en" sz="1500" spc="-1" strike="noStrike">
                <a:solidFill>
                  <a:srgbClr val="a9b7c6"/>
                </a:solidFill>
                <a:highlight>
                  <a:srgbClr val="2b2b2b"/>
                </a:highlight>
                <a:latin typeface="Consolas"/>
                <a:ea typeface="Consolas"/>
              </a:rPr>
              <a:t>  </a:t>
            </a:r>
            <a:r>
              <a:rPr b="0" lang="en" sz="1300" spc="-1" strike="noStrike">
                <a:solidFill>
                  <a:srgbClr val="cc7832"/>
                </a:solidFill>
                <a:highlight>
                  <a:srgbClr val="2b2b2b"/>
                </a:highlight>
                <a:latin typeface="Consolas"/>
                <a:ea typeface="Consolas"/>
              </a:rPr>
              <a:t>public static void </a:t>
            </a:r>
            <a:r>
              <a:rPr b="0" lang="en" sz="1300" spc="-1" strike="noStrike">
                <a:solidFill>
                  <a:srgbClr val="ffc66d"/>
                </a:solidFill>
                <a:highlight>
                  <a:srgbClr val="2b2b2b"/>
                </a:highlight>
                <a:latin typeface="Consolas"/>
                <a:ea typeface="Consolas"/>
              </a:rPr>
              <a:t>main</a:t>
            </a:r>
            <a:r>
              <a:rPr b="0" lang="en" sz="1300" spc="-1" strike="noStrike">
                <a:solidFill>
                  <a:srgbClr val="a9b7c6"/>
                </a:solidFill>
                <a:highlight>
                  <a:srgbClr val="2b2b2b"/>
                </a:highlight>
                <a:latin typeface="Consolas"/>
                <a:ea typeface="Consolas"/>
              </a:rPr>
              <a:t>(String []args)</a:t>
            </a:r>
            <a:r>
              <a:rPr b="0" lang="en" sz="1500" spc="-1" strike="noStrike">
                <a:solidFill>
                  <a:srgbClr val="a9b7c6"/>
                </a:solidFill>
                <a:highlight>
                  <a:srgbClr val="2b2b2b"/>
                </a:highlight>
                <a:latin typeface="Consolas"/>
                <a:ea typeface="Consolas"/>
              </a:rPr>
              <a:t>{</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r>
              <a:rPr b="0" lang="en" sz="1500" spc="-1" strike="noStrike">
                <a:solidFill>
                  <a:srgbClr val="a9b7c6"/>
                </a:solidFill>
                <a:highlight>
                  <a:srgbClr val="2b2b2b"/>
                </a:highlight>
                <a:latin typeface="Consolas"/>
                <a:ea typeface="Consolas"/>
              </a:rPr>
              <a:t>      </a:t>
            </a:r>
            <a:r>
              <a:rPr b="0" lang="en" sz="1500" spc="-1" strike="noStrike">
                <a:solidFill>
                  <a:srgbClr val="a9b7c6"/>
                </a:solidFill>
                <a:highlight>
                  <a:srgbClr val="2b2b2b"/>
                </a:highlight>
                <a:latin typeface="Consolas"/>
                <a:ea typeface="Consolas"/>
              </a:rPr>
              <a:t>DemoB obj=new DemoB();</a:t>
            </a:r>
            <a:endParaRPr b="0" lang="en-IN" sz="1500" spc="-1" strike="noStrike">
              <a:solidFill>
                <a:srgbClr val="000000"/>
              </a:solidFill>
              <a:latin typeface="Arial"/>
            </a:endParaRPr>
          </a:p>
          <a:p>
            <a:pPr indent="0">
              <a:lnSpc>
                <a:spcPct val="100000"/>
              </a:lnSpc>
              <a:buNone/>
              <a:tabLst>
                <a:tab algn="l" pos="0"/>
              </a:tabLst>
            </a:pPr>
            <a:r>
              <a:rPr b="0" lang="en" sz="1500" spc="-1" strike="noStrike">
                <a:solidFill>
                  <a:srgbClr val="a9b7c6"/>
                </a:solidFill>
                <a:highlight>
                  <a:srgbClr val="2b2b2b"/>
                </a:highlight>
                <a:latin typeface="Consolas"/>
                <a:ea typeface="Consolas"/>
              </a:rPr>
              <a:t>	</a:t>
            </a:r>
            <a:r>
              <a:rPr b="0" lang="en" sz="1500" spc="-1" strike="noStrike">
                <a:solidFill>
                  <a:srgbClr val="a9b7c6"/>
                </a:solidFill>
                <a:highlight>
                  <a:srgbClr val="2b2b2b"/>
                </a:highlight>
                <a:latin typeface="Consolas"/>
                <a:ea typeface="Consolas"/>
              </a:rPr>
              <a:t>  </a:t>
            </a:r>
            <a:r>
              <a:rPr b="0" lang="en" sz="1500" spc="-1" strike="noStrike">
                <a:solidFill>
                  <a:srgbClr val="a9b7c6"/>
                </a:solidFill>
                <a:highlight>
                  <a:srgbClr val="2b2b2b"/>
                </a:highlight>
                <a:latin typeface="Consolas"/>
                <a:ea typeface="Consolas"/>
              </a:rPr>
              <a:t>obj.show();</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r>
              <a:rPr b="0" lang="en" sz="1500" spc="-1" strike="noStrike">
                <a:solidFill>
                  <a:srgbClr val="cc7832"/>
                </a:solidFill>
                <a:highlight>
                  <a:srgbClr val="2b2b2b"/>
                </a:highlight>
                <a:latin typeface="Consolas"/>
                <a:ea typeface="Consolas"/>
              </a:rPr>
              <a:t>   </a:t>
            </a:r>
            <a:r>
              <a:rPr b="0" lang="en" sz="1500" spc="-1" strike="noStrike">
                <a:solidFill>
                  <a:srgbClr val="a9b7c6"/>
                </a:solidFill>
                <a:highlight>
                  <a:srgbClr val="2b2b2b"/>
                </a:highlight>
                <a:latin typeface="Consolas"/>
                <a:ea typeface="Consolas"/>
              </a:rPr>
              <a:t>}</a:t>
            </a:r>
            <a:endParaRPr b="0" lang="en-IN" sz="1500" spc="-1" strike="noStrike">
              <a:solidFill>
                <a:srgbClr val="000000"/>
              </a:solidFill>
              <a:latin typeface="Arial"/>
            </a:endParaRPr>
          </a:p>
          <a:p>
            <a:pPr indent="0">
              <a:lnSpc>
                <a:spcPct val="100000"/>
              </a:lnSpc>
              <a:buNone/>
              <a:tabLst>
                <a:tab algn="l" pos="0"/>
              </a:tabLst>
            </a:pPr>
            <a:r>
              <a:rPr b="0" lang="en" sz="1500" spc="-1" strike="noStrike">
                <a:solidFill>
                  <a:srgbClr val="a9b7c6"/>
                </a:solidFill>
                <a:highlight>
                  <a:srgbClr val="2b2b2b"/>
                </a:highlight>
                <a:latin typeface="Consolas"/>
                <a:ea typeface="Consolas"/>
              </a:rPr>
              <a:t>}</a:t>
            </a:r>
            <a:endParaRPr b="0" lang="en-IN" sz="1500" spc="-1" strike="noStrike">
              <a:solidFill>
                <a:srgbClr val="000000"/>
              </a:solidFill>
              <a:latin typeface="Arial"/>
            </a:endParaRPr>
          </a:p>
          <a:p>
            <a:pPr indent="0">
              <a:lnSpc>
                <a:spcPct val="100000"/>
              </a:lnSpc>
              <a:buNone/>
              <a:tabLst>
                <a:tab algn="l" pos="0"/>
              </a:tabLst>
            </a:pPr>
            <a:endParaRPr b="0" lang="en-IN" sz="1500" spc="-1" strike="noStrike">
              <a:solidFill>
                <a:srgbClr val="000000"/>
              </a:solidFill>
              <a:latin typeface="Arial"/>
            </a:endParaRPr>
          </a:p>
          <a:p>
            <a:pPr indent="0">
              <a:lnSpc>
                <a:spcPct val="100000"/>
              </a:lnSpc>
              <a:buNone/>
              <a:tabLst>
                <a:tab algn="l" pos="0"/>
              </a:tabLst>
            </a:pPr>
            <a:endParaRPr b="0" lang="en-IN" sz="2100" spc="-1" strike="noStrike">
              <a:solidFill>
                <a:srgbClr val="000000"/>
              </a:solidFill>
              <a:latin typeface="Arial"/>
            </a:endParaRPr>
          </a:p>
        </p:txBody>
      </p:sp>
      <p:sp>
        <p:nvSpPr>
          <p:cNvPr id="627" name="PlaceHolder 2"/>
          <p:cNvSpPr>
            <a:spLocks noGrp="1"/>
          </p:cNvSpPr>
          <p:nvPr>
            <p:ph/>
          </p:nvPr>
        </p:nvSpPr>
        <p:spPr>
          <a:xfrm>
            <a:off x="4977000" y="812160"/>
            <a:ext cx="3618000" cy="384912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600" spc="-1" strike="noStrike">
                <a:solidFill>
                  <a:srgbClr val="cc7832"/>
                </a:solidFill>
                <a:highlight>
                  <a:srgbClr val="2b2b2b"/>
                </a:highlight>
                <a:latin typeface="Courier New"/>
                <a:ea typeface="Courier New"/>
              </a:rPr>
              <a:t>class </a:t>
            </a:r>
            <a:r>
              <a:rPr b="0" lang="en" sz="1600" spc="-1" strike="noStrike">
                <a:solidFill>
                  <a:srgbClr val="a9b7c6"/>
                </a:solidFill>
                <a:highlight>
                  <a:srgbClr val="2b2b2b"/>
                </a:highlight>
                <a:latin typeface="Courier New"/>
                <a:ea typeface="Courier New"/>
              </a:rPr>
              <a:t>DemoA {</a:t>
            </a:r>
            <a:endParaRPr b="0" lang="en-IN" sz="1600" spc="-1" strike="noStrike">
              <a:solidFill>
                <a:srgbClr val="000000"/>
              </a:solidFill>
              <a:latin typeface="Arial"/>
            </a:endParaRPr>
          </a:p>
          <a:p>
            <a:pPr indent="0">
              <a:lnSpc>
                <a:spcPct val="100000"/>
              </a:lnSpc>
              <a:buNone/>
              <a:tabLst>
                <a:tab algn="l" pos="0"/>
              </a:tabLst>
            </a:pP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   </a:t>
            </a:r>
            <a:r>
              <a:rPr b="0" lang="en" sz="1600" spc="-1" strike="noStrike">
                <a:solidFill>
                  <a:srgbClr val="cc7832"/>
                </a:solidFill>
                <a:highlight>
                  <a:srgbClr val="2b2b2b"/>
                </a:highlight>
                <a:latin typeface="Courier New"/>
                <a:ea typeface="Courier New"/>
              </a:rPr>
              <a:t>public void </a:t>
            </a:r>
            <a:r>
              <a:rPr b="0" lang="en" sz="1600" spc="-1" strike="noStrike">
                <a:solidFill>
                  <a:srgbClr val="ffc66d"/>
                </a:solidFill>
                <a:highlight>
                  <a:srgbClr val="2b2b2b"/>
                </a:highlight>
                <a:latin typeface="Courier New"/>
                <a:ea typeface="Courier New"/>
              </a:rPr>
              <a:t>show</a:t>
            </a: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      </a:t>
            </a:r>
            <a:r>
              <a:rPr b="1" lang="en" sz="1500" spc="-1" strike="noStrike">
                <a:solidFill>
                  <a:srgbClr val="b4a7d6"/>
                </a:solidFill>
                <a:highlight>
                  <a:srgbClr val="2b2b2b"/>
                </a:highlight>
                <a:latin typeface="Courier New"/>
                <a:ea typeface="Courier New"/>
              </a:rPr>
              <a:t>//Some code</a:t>
            </a:r>
            <a:endParaRPr b="0" lang="en-IN" sz="1500" spc="-1" strike="noStrike">
              <a:solidFill>
                <a:srgbClr val="000000"/>
              </a:solidFill>
              <a:latin typeface="Arial"/>
            </a:endParaRPr>
          </a:p>
          <a:p>
            <a:pPr indent="0">
              <a:lnSpc>
                <a:spcPct val="100000"/>
              </a:lnSpc>
              <a:buNone/>
              <a:tabLst>
                <a:tab algn="l" pos="0"/>
              </a:tabLst>
            </a:pPr>
            <a:r>
              <a:rPr b="0" lang="en" sz="1600" spc="-1" strike="noStrike">
                <a:solidFill>
                  <a:srgbClr val="cc7832"/>
                </a:solidFill>
                <a:highlight>
                  <a:srgbClr val="2b2b2b"/>
                </a:highlight>
                <a:latin typeface="Courier New"/>
                <a:ea typeface="Courier New"/>
              </a:rPr>
              <a:t>   </a:t>
            </a: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 </a:t>
            </a: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cc7832"/>
                </a:solidFill>
                <a:highlight>
                  <a:srgbClr val="2b2b2b"/>
                </a:highlight>
                <a:latin typeface="Courier New"/>
                <a:ea typeface="Courier New"/>
              </a:rPr>
              <a:t>class </a:t>
            </a:r>
            <a:r>
              <a:rPr b="0" lang="en" sz="1600" spc="-1" strike="noStrike">
                <a:solidFill>
                  <a:srgbClr val="a9b7c6"/>
                </a:solidFill>
                <a:highlight>
                  <a:srgbClr val="2b2b2b"/>
                </a:highlight>
                <a:latin typeface="Courier New"/>
                <a:ea typeface="Courier New"/>
              </a:rPr>
              <a:t>DemoB </a:t>
            </a:r>
            <a:r>
              <a:rPr b="0" lang="en" sz="1600" spc="-1" strike="noStrike">
                <a:solidFill>
                  <a:srgbClr val="cc7832"/>
                </a:solidFill>
                <a:highlight>
                  <a:srgbClr val="2b2b2b"/>
                </a:highlight>
                <a:latin typeface="Courier New"/>
                <a:ea typeface="Courier New"/>
              </a:rPr>
              <a:t>extends </a:t>
            </a:r>
            <a:r>
              <a:rPr b="0" lang="en" sz="1600" spc="-1" strike="noStrike">
                <a:solidFill>
                  <a:srgbClr val="a9b7c6"/>
                </a:solidFill>
                <a:highlight>
                  <a:srgbClr val="2b2b2b"/>
                </a:highlight>
                <a:latin typeface="Courier New"/>
                <a:ea typeface="Courier New"/>
              </a:rPr>
              <a:t>DemoA {</a:t>
            </a:r>
            <a:endParaRPr b="0" lang="en-IN" sz="1600" spc="-1" strike="noStrike">
              <a:solidFill>
                <a:srgbClr val="000000"/>
              </a:solidFill>
              <a:latin typeface="Arial"/>
            </a:endParaRPr>
          </a:p>
          <a:p>
            <a:pPr indent="0">
              <a:lnSpc>
                <a:spcPct val="100000"/>
              </a:lnSpc>
              <a:buNone/>
              <a:tabLst>
                <a:tab algn="l" pos="0"/>
              </a:tabLst>
            </a:pP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    </a:t>
            </a:r>
            <a:r>
              <a:rPr b="0" lang="en" sz="1600" spc="-1" strike="noStrike">
                <a:solidFill>
                  <a:srgbClr val="cc7832"/>
                </a:solidFill>
                <a:highlight>
                  <a:srgbClr val="2b2b2b"/>
                </a:highlight>
                <a:latin typeface="Courier New"/>
                <a:ea typeface="Courier New"/>
              </a:rPr>
              <a:t>public void </a:t>
            </a:r>
            <a:r>
              <a:rPr b="0" lang="en" sz="1600" spc="-1" strike="noStrike">
                <a:solidFill>
                  <a:srgbClr val="ffc66d"/>
                </a:solidFill>
                <a:highlight>
                  <a:srgbClr val="2b2b2b"/>
                </a:highlight>
                <a:latin typeface="Courier New"/>
                <a:ea typeface="Courier New"/>
              </a:rPr>
              <a:t>show</a:t>
            </a: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  </a:t>
            </a:r>
            <a:r>
              <a:rPr b="1" lang="en" sz="1500" spc="-1" strike="noStrike">
                <a:solidFill>
                  <a:srgbClr val="a9b7c6"/>
                </a:solidFill>
                <a:highlight>
                  <a:srgbClr val="2b2b2b"/>
                </a:highlight>
                <a:latin typeface="Courier New"/>
                <a:ea typeface="Courier New"/>
              </a:rPr>
              <a:t>/</a:t>
            </a:r>
            <a:r>
              <a:rPr b="1" lang="en" sz="1500" spc="-1" strike="noStrike">
                <a:solidFill>
                  <a:srgbClr val="93c47d"/>
                </a:solidFill>
                <a:highlight>
                  <a:srgbClr val="2b2b2b"/>
                </a:highlight>
                <a:latin typeface="Courier New"/>
                <a:ea typeface="Courier New"/>
              </a:rPr>
              <a:t>/Some other code</a:t>
            </a:r>
            <a:endParaRPr b="0" lang="en-IN" sz="1500" spc="-1" strike="noStrike">
              <a:solidFill>
                <a:srgbClr val="000000"/>
              </a:solidFill>
              <a:latin typeface="Arial"/>
            </a:endParaRPr>
          </a:p>
          <a:p>
            <a:pPr indent="0">
              <a:lnSpc>
                <a:spcPct val="100000"/>
              </a:lnSpc>
              <a:buNone/>
              <a:tabLst>
                <a:tab algn="l" pos="0"/>
              </a:tabLst>
            </a:pPr>
            <a:r>
              <a:rPr b="0" lang="en" sz="1600" spc="-1" strike="noStrike">
                <a:solidFill>
                  <a:srgbClr val="cc7832"/>
                </a:solidFill>
                <a:highlight>
                  <a:srgbClr val="2b2b2b"/>
                </a:highlight>
                <a:latin typeface="Courier New"/>
                <a:ea typeface="Courier New"/>
              </a:rPr>
              <a:t>    </a:t>
            </a: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a:p>
            <a:pPr indent="0">
              <a:lnSpc>
                <a:spcPct val="100000"/>
              </a:lnSpc>
              <a:buNone/>
              <a:tabLst>
                <a:tab algn="l" pos="0"/>
              </a:tabLst>
            </a:pPr>
            <a:r>
              <a:rPr b="0" lang="en" sz="1600" spc="-1" strike="noStrike">
                <a:solidFill>
                  <a:srgbClr val="a9b7c6"/>
                </a:solidFill>
                <a:highlight>
                  <a:srgbClr val="2b2b2b"/>
                </a:highlight>
                <a:latin typeface="Courier New"/>
                <a:ea typeface="Courier New"/>
              </a:rPr>
              <a:t>}</a:t>
            </a:r>
            <a:endParaRPr b="0" lang="en-IN" sz="1600" spc="-1" strike="noStrike">
              <a:solidFill>
                <a:srgbClr val="000000"/>
              </a:solidFill>
              <a:latin typeface="Arial"/>
            </a:endParaRPr>
          </a:p>
        </p:txBody>
      </p:sp>
      <p:sp>
        <p:nvSpPr>
          <p:cNvPr id="628" name="PlaceHolder 3"/>
          <p:cNvSpPr>
            <a:spLocks noGrp="1"/>
          </p:cNvSpPr>
          <p:nvPr>
            <p:ph type="title"/>
          </p:nvPr>
        </p:nvSpPr>
        <p:spPr>
          <a:xfrm>
            <a:off x="5103360" y="37368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629" name="PlaceHolder 4"/>
          <p:cNvSpPr>
            <a:spLocks noGrp="1"/>
          </p:cNvSpPr>
          <p:nvPr>
            <p:ph type="title"/>
          </p:nvPr>
        </p:nvSpPr>
        <p:spPr>
          <a:xfrm>
            <a:off x="699480" y="122796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630"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96" dur="indefinite" restart="never" nodeType="tmRoot">
          <p:childTnLst>
            <p:seq>
              <p:cTn id="1297" dur="indefinite" nodeType="mainSeq">
                <p:childTnLst>
                  <p:par>
                    <p:cTn id="1298" fill="hold">
                      <p:stCondLst>
                        <p:cond delay="indefinite"/>
                      </p:stCondLst>
                      <p:childTnLst>
                        <p:par>
                          <p:cTn id="1299" fill="hold">
                            <p:stCondLst>
                              <p:cond delay="0"/>
                            </p:stCondLst>
                            <p:childTnLst>
                              <p:par>
                                <p:cTn id="1300" nodeType="clickEffect" fill="hold" presetClass="entr" presetID="10">
                                  <p:stCondLst>
                                    <p:cond delay="0"/>
                                  </p:stCondLst>
                                  <p:childTnLst>
                                    <p:set>
                                      <p:cBhvr>
                                        <p:cTn id="1301" dur="1" fill="hold">
                                          <p:stCondLst>
                                            <p:cond delay="0"/>
                                          </p:stCondLst>
                                        </p:cTn>
                                        <p:tgtEl>
                                          <p:spTgt spid="627"/>
                                        </p:tgtEl>
                                        <p:attrNameLst>
                                          <p:attrName>style.visibility</p:attrName>
                                        </p:attrNameLst>
                                      </p:cBhvr>
                                      <p:to>
                                        <p:strVal val="visible"/>
                                      </p:to>
                                    </p:set>
                                    <p:animEffect filter="fade" transition="in">
                                      <p:cBhvr additive="repl">
                                        <p:cTn id="1302" dur="1000"/>
                                        <p:tgtEl>
                                          <p:spTgt spid="627"/>
                                        </p:tgtEl>
                                      </p:cBhvr>
                                    </p:animEffect>
                                  </p:childTnLst>
                                </p:cTn>
                              </p:par>
                              <p:par>
                                <p:cTn id="1303" nodeType="withEffect" fill="hold" presetClass="entr" presetID="10">
                                  <p:stCondLst>
                                    <p:cond delay="0"/>
                                  </p:stCondLst>
                                  <p:childTnLst>
                                    <p:set>
                                      <p:cBhvr>
                                        <p:cTn id="1304" dur="1" fill="hold">
                                          <p:stCondLst>
                                            <p:cond delay="0"/>
                                          </p:stCondLst>
                                        </p:cTn>
                                        <p:tgtEl>
                                          <p:spTgt spid="628"/>
                                        </p:tgtEl>
                                        <p:attrNameLst>
                                          <p:attrName>style.visibility</p:attrName>
                                        </p:attrNameLst>
                                      </p:cBhvr>
                                      <p:to>
                                        <p:strVal val="visible"/>
                                      </p:to>
                                    </p:set>
                                    <p:animEffect filter="fade" transition="in">
                                      <p:cBhvr additive="repl">
                                        <p:cTn id="1305" dur="1000"/>
                                        <p:tgtEl>
                                          <p:spTgt spid="628"/>
                                        </p:tgtEl>
                                      </p:cBhvr>
                                    </p:animEffect>
                                  </p:childTnLst>
                                </p:cTn>
                              </p:par>
                              <p:par>
                                <p:cTn id="1306" nodeType="withEffect" fill="hold" presetClass="entr" presetID="10">
                                  <p:stCondLst>
                                    <p:cond delay="0"/>
                                  </p:stCondLst>
                                  <p:childTnLst>
                                    <p:set>
                                      <p:cBhvr>
                                        <p:cTn id="1307" dur="1" fill="hold">
                                          <p:stCondLst>
                                            <p:cond delay="0"/>
                                          </p:stCondLst>
                                        </p:cTn>
                                        <p:tgtEl>
                                          <p:spTgt spid="629"/>
                                        </p:tgtEl>
                                        <p:attrNameLst>
                                          <p:attrName>style.visibility</p:attrName>
                                        </p:attrNameLst>
                                      </p:cBhvr>
                                      <p:to>
                                        <p:strVal val="visible"/>
                                      </p:to>
                                    </p:set>
                                    <p:animEffect filter="fade" transition="in">
                                      <p:cBhvr additive="repl">
                                        <p:cTn id="1308" dur="1000"/>
                                        <p:tgtEl>
                                          <p:spTgt spid="629"/>
                                        </p:tgtEl>
                                      </p:cBhvr>
                                    </p:animEffect>
                                  </p:childTnLst>
                                </p:cTn>
                              </p:par>
                              <p:par>
                                <p:cTn id="1309" nodeType="withEffect" fill="hold" presetClass="entr" presetID="10">
                                  <p:stCondLst>
                                    <p:cond delay="0"/>
                                  </p:stCondLst>
                                  <p:childTnLst>
                                    <p:set>
                                      <p:cBhvr>
                                        <p:cTn id="1310" dur="1" fill="hold">
                                          <p:stCondLst>
                                            <p:cond delay="0"/>
                                          </p:stCondLst>
                                        </p:cTn>
                                        <p:tgtEl>
                                          <p:spTgt spid="626"/>
                                        </p:tgtEl>
                                        <p:attrNameLst>
                                          <p:attrName>style.visibility</p:attrName>
                                        </p:attrNameLst>
                                      </p:cBhvr>
                                      <p:to>
                                        <p:strVal val="visible"/>
                                      </p:to>
                                    </p:set>
                                    <p:animEffect filter="fade" transition="in">
                                      <p:cBhvr additive="repl">
                                        <p:cTn id="1311"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p:nvPr>
        </p:nvSpPr>
        <p:spPr>
          <a:xfrm>
            <a:off x="1308960" y="1459080"/>
            <a:ext cx="3893400" cy="2981880"/>
          </a:xfrm>
          <a:prstGeom prst="rect">
            <a:avLst/>
          </a:prstGeom>
          <a:noFill/>
          <a:ln w="0">
            <a:noFill/>
          </a:ln>
        </p:spPr>
        <p:txBody>
          <a:bodyPr lIns="91440" rIns="91440" tIns="91440" bIns="91440" anchor="ctr">
            <a:noAutofit/>
          </a:bodyPr>
          <a:p>
            <a:pPr indent="0">
              <a:lnSpc>
                <a:spcPct val="150000"/>
              </a:lnSpc>
              <a:buNone/>
              <a:tabLst>
                <a:tab algn="l" pos="0"/>
              </a:tabLst>
            </a:pPr>
            <a:r>
              <a:rPr b="1" lang="en" sz="1700" spc="-1" strike="noStrike" u="sng">
                <a:solidFill>
                  <a:srgbClr val="000000"/>
                </a:solidFill>
                <a:uFillTx/>
                <a:latin typeface="Concert One"/>
                <a:ea typeface="Concert One"/>
              </a:rPr>
              <a:t>Answer :-</a:t>
            </a:r>
            <a:br>
              <a:rPr sz="1500"/>
            </a:br>
            <a:r>
              <a:rPr b="0" lang="en" sz="1400" spc="-1" strike="noStrike">
                <a:solidFill>
                  <a:srgbClr val="000000"/>
                </a:solidFill>
                <a:latin typeface="Roboto Mono Medium"/>
                <a:ea typeface="Roboto Mono Medium"/>
              </a:rPr>
              <a:t>To provide better/correct implementation of that method in child class</a:t>
            </a:r>
            <a:endParaRPr b="0" lang="en-IN" sz="1400" spc="-1" strike="noStrike">
              <a:solidFill>
                <a:srgbClr val="000000"/>
              </a:solidFill>
              <a:latin typeface="Arial"/>
            </a:endParaRPr>
          </a:p>
          <a:p>
            <a:pPr indent="0">
              <a:lnSpc>
                <a:spcPct val="150000"/>
              </a:lnSpc>
              <a:buNone/>
              <a:tabLst>
                <a:tab algn="l" pos="0"/>
              </a:tabLst>
            </a:pPr>
            <a:endParaRPr b="0" lang="en-IN" sz="1400" spc="-1" strike="noStrike">
              <a:solidFill>
                <a:srgbClr val="000000"/>
              </a:solidFill>
              <a:latin typeface="Arial"/>
            </a:endParaRPr>
          </a:p>
          <a:p>
            <a:pPr indent="0">
              <a:lnSpc>
                <a:spcPct val="150000"/>
              </a:lnSpc>
              <a:buNone/>
              <a:tabLst>
                <a:tab algn="l" pos="0"/>
              </a:tabLst>
            </a:pPr>
            <a:r>
              <a:rPr b="0" lang="en" sz="1400" spc="-1" strike="noStrike">
                <a:solidFill>
                  <a:srgbClr val="000000"/>
                </a:solidFill>
                <a:latin typeface="Roboto Mono Medium"/>
                <a:ea typeface="Roboto Mono Medium"/>
              </a:rPr>
              <a:t>Let us understand this with an example</a:t>
            </a:r>
            <a:endParaRPr b="0" lang="en-IN" sz="1400" spc="-1" strike="noStrike">
              <a:solidFill>
                <a:srgbClr val="000000"/>
              </a:solidFill>
              <a:latin typeface="Arial"/>
            </a:endParaRPr>
          </a:p>
        </p:txBody>
      </p:sp>
      <p:pic>
        <p:nvPicPr>
          <p:cNvPr id="632" name="Google Shape;1034;p129" descr=""/>
          <p:cNvPicPr/>
          <p:nvPr/>
        </p:nvPicPr>
        <p:blipFill>
          <a:blip r:embed="rId1"/>
          <a:srcRect l="7000" t="13410" r="8122" b="19153"/>
          <a:stretch/>
        </p:blipFill>
        <p:spPr>
          <a:xfrm>
            <a:off x="5279400" y="1531800"/>
            <a:ext cx="2985120" cy="2561400"/>
          </a:xfrm>
          <a:prstGeom prst="rect">
            <a:avLst/>
          </a:prstGeom>
          <a:ln w="0">
            <a:noFill/>
          </a:ln>
        </p:spPr>
      </p:pic>
      <p:sp>
        <p:nvSpPr>
          <p:cNvPr id="633" name="Google Shape;1035;p129"/>
          <p:cNvSpPr/>
          <p:nvPr/>
        </p:nvSpPr>
        <p:spPr>
          <a:xfrm>
            <a:off x="3731760" y="313200"/>
            <a:ext cx="1763280" cy="1279800"/>
          </a:xfrm>
          <a:prstGeom prst="rect">
            <a:avLst/>
          </a:prstGeom>
          <a:noFill/>
          <a:ln w="0">
            <a:noFill/>
          </a:ln>
        </p:spPr>
        <p:style>
          <a:lnRef idx="0"/>
          <a:fillRef idx="0"/>
          <a:effectRef idx="0"/>
          <a:fontRef idx="minor"/>
        </p:style>
        <p:txBody>
          <a:bodyPr tIns="91440" bIns="91440" anchor="t">
            <a:spAutoFit/>
          </a:bodyPr>
          <a:p>
            <a:pPr>
              <a:lnSpc>
                <a:spcPct val="150000"/>
              </a:lnSpc>
              <a:tabLst>
                <a:tab algn="l" pos="0"/>
              </a:tabLst>
            </a:pPr>
            <a:r>
              <a:rPr b="1" lang="en" sz="2400" spc="-1" strike="noStrike" u="sng">
                <a:solidFill>
                  <a:srgbClr val="000000"/>
                </a:solidFill>
                <a:uFillTx/>
                <a:latin typeface="Concert One"/>
                <a:ea typeface="Concert One"/>
              </a:rPr>
              <a:t>Question ?</a:t>
            </a:r>
            <a:endParaRPr b="0" lang="en-IN" sz="2400" spc="-1" strike="noStrike">
              <a:solidFill>
                <a:srgbClr val="ffffff"/>
              </a:solidFill>
              <a:latin typeface="Arial"/>
            </a:endParaRPr>
          </a:p>
        </p:txBody>
      </p:sp>
      <p:sp>
        <p:nvSpPr>
          <p:cNvPr id="634" name="Google Shape;1036;p129"/>
          <p:cNvSpPr/>
          <p:nvPr/>
        </p:nvSpPr>
        <p:spPr>
          <a:xfrm>
            <a:off x="1350000" y="772200"/>
            <a:ext cx="6561720" cy="415080"/>
          </a:xfrm>
          <a:prstGeom prst="rect">
            <a:avLst/>
          </a:prstGeom>
          <a:noFill/>
          <a:ln w="0">
            <a:noFill/>
          </a:ln>
        </p:spPr>
        <p:style>
          <a:lnRef idx="0"/>
          <a:fillRef idx="0"/>
          <a:effectRef idx="0"/>
          <a:fontRef idx="minor"/>
        </p:style>
        <p:txBody>
          <a:bodyPr tIns="91440" bIns="91440" anchor="ctr">
            <a:noAutofit/>
          </a:bodyPr>
          <a:p>
            <a:pPr algn="ctr">
              <a:lnSpc>
                <a:spcPct val="150000"/>
              </a:lnSpc>
              <a:tabLst>
                <a:tab algn="l" pos="0"/>
              </a:tabLst>
            </a:pPr>
            <a:r>
              <a:rPr b="1" lang="en" sz="1500" spc="-1" strike="noStrike">
                <a:solidFill>
                  <a:srgbClr val="000000"/>
                </a:solidFill>
                <a:highlight>
                  <a:srgbClr val="00ff00"/>
                </a:highlight>
                <a:latin typeface="Roboto Mono"/>
                <a:ea typeface="Roboto Mono"/>
              </a:rPr>
              <a:t>Why we override a super class method ?</a:t>
            </a:r>
            <a:endParaRPr b="0" lang="en-IN" sz="15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312" dur="indefinite" restart="never" nodeType="tmRoot">
          <p:childTnLst>
            <p:seq>
              <p:cTn id="1313" dur="indefinite" nodeType="mainSeq">
                <p:childTnLst>
                  <p:par>
                    <p:cTn id="1314" fill="hold">
                      <p:stCondLst>
                        <p:cond delay="0"/>
                      </p:stCondLst>
                      <p:childTnLst>
                        <p:par>
                          <p:cTn id="1315" fill="hold">
                            <p:stCondLst>
                              <p:cond delay="0"/>
                            </p:stCondLst>
                            <p:childTnLst>
                              <p:par>
                                <p:cTn id="1316" nodeType="withEffect" fill="hold" presetClass="entr" presetID="10">
                                  <p:stCondLst>
                                    <p:cond delay="0"/>
                                  </p:stCondLst>
                                  <p:childTnLst>
                                    <p:set>
                                      <p:cBhvr>
                                        <p:cTn id="1317" dur="1" fill="hold">
                                          <p:stCondLst>
                                            <p:cond delay="0"/>
                                          </p:stCondLst>
                                        </p:cTn>
                                        <p:tgtEl>
                                          <p:spTgt spid="634"/>
                                        </p:tgtEl>
                                        <p:attrNameLst>
                                          <p:attrName>style.visibility</p:attrName>
                                        </p:attrNameLst>
                                      </p:cBhvr>
                                      <p:to>
                                        <p:strVal val="visible"/>
                                      </p:to>
                                    </p:set>
                                    <p:animEffect filter="fade" transition="in">
                                      <p:cBhvr additive="repl">
                                        <p:cTn id="1318" dur="1000"/>
                                        <p:tgtEl>
                                          <p:spTgt spid="634"/>
                                        </p:tgtEl>
                                      </p:cBhvr>
                                    </p:animEffect>
                                  </p:childTnLst>
                                </p:cTn>
                              </p:par>
                              <p:par>
                                <p:cTn id="1319" nodeType="withEffect" fill="hold" presetClass="entr" presetID="10">
                                  <p:stCondLst>
                                    <p:cond delay="0"/>
                                  </p:stCondLst>
                                  <p:childTnLst>
                                    <p:set>
                                      <p:cBhvr>
                                        <p:cTn id="1320" dur="1" fill="hold">
                                          <p:stCondLst>
                                            <p:cond delay="0"/>
                                          </p:stCondLst>
                                        </p:cTn>
                                        <p:tgtEl>
                                          <p:spTgt spid="632"/>
                                        </p:tgtEl>
                                        <p:attrNameLst>
                                          <p:attrName>style.visibility</p:attrName>
                                        </p:attrNameLst>
                                      </p:cBhvr>
                                      <p:to>
                                        <p:strVal val="visible"/>
                                      </p:to>
                                    </p:set>
                                    <p:animEffect filter="fade" transition="in">
                                      <p:cBhvr additive="repl">
                                        <p:cTn id="1321" dur="1000"/>
                                        <p:tgtEl>
                                          <p:spTgt spid="632"/>
                                        </p:tgtEl>
                                      </p:cBhvr>
                                    </p:animEffect>
                                  </p:childTnLst>
                                </p:cTn>
                              </p:par>
                            </p:childTnLst>
                          </p:cTn>
                        </p:par>
                      </p:childTnLst>
                    </p:cTn>
                  </p:par>
                  <p:par>
                    <p:cTn id="1322" fill="hold">
                      <p:stCondLst>
                        <p:cond delay="indefinite"/>
                      </p:stCondLst>
                      <p:childTnLst>
                        <p:par>
                          <p:cTn id="1323" fill="hold">
                            <p:stCondLst>
                              <p:cond delay="0"/>
                            </p:stCondLst>
                            <p:childTnLst>
                              <p:par>
                                <p:cTn id="1324" nodeType="clickEffect" fill="hold" presetClass="entr" presetID="10">
                                  <p:stCondLst>
                                    <p:cond delay="0"/>
                                  </p:stCondLst>
                                  <p:childTnLst>
                                    <p:set>
                                      <p:cBhvr>
                                        <p:cTn id="1325" dur="1" fill="hold">
                                          <p:stCondLst>
                                            <p:cond delay="0"/>
                                          </p:stCondLst>
                                        </p:cTn>
                                        <p:tgtEl>
                                          <p:spTgt spid="631"/>
                                        </p:tgtEl>
                                        <p:attrNameLst>
                                          <p:attrName>style.visibility</p:attrName>
                                        </p:attrNameLst>
                                      </p:cBhvr>
                                      <p:to>
                                        <p:strVal val="visible"/>
                                      </p:to>
                                    </p:set>
                                    <p:animEffect filter="fade" transition="in">
                                      <p:cBhvr additive="repl">
                                        <p:cTn id="1326"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5" name="Google Shape;1041;p130" descr=""/>
          <p:cNvPicPr/>
          <p:nvPr/>
        </p:nvPicPr>
        <p:blipFill>
          <a:blip r:embed="rId1"/>
          <a:stretch/>
        </p:blipFill>
        <p:spPr>
          <a:xfrm>
            <a:off x="591840" y="219240"/>
            <a:ext cx="3365640" cy="1047240"/>
          </a:xfrm>
          <a:prstGeom prst="rect">
            <a:avLst/>
          </a:prstGeom>
          <a:ln w="0">
            <a:noFill/>
          </a:ln>
          <a:effectLst>
            <a:outerShdw algn="bl" blurRad="57240" dir="5400000" dist="19080" rotWithShape="0">
              <a:srgbClr val="000000">
                <a:alpha val="50000"/>
              </a:srgbClr>
            </a:outerShdw>
          </a:effectLst>
        </p:spPr>
      </p:pic>
      <p:grpSp>
        <p:nvGrpSpPr>
          <p:cNvPr id="636" name="Google Shape;1042;p130"/>
          <p:cNvGrpSpPr/>
          <p:nvPr/>
        </p:nvGrpSpPr>
        <p:grpSpPr>
          <a:xfrm>
            <a:off x="3327480" y="742320"/>
            <a:ext cx="376920" cy="490320"/>
            <a:chOff x="3327480" y="742320"/>
            <a:chExt cx="376920" cy="490320"/>
          </a:xfrm>
        </p:grpSpPr>
        <p:sp>
          <p:nvSpPr>
            <p:cNvPr id="637" name="Google Shape;1043;p130"/>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38" name="Google Shape;1044;p130"/>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639" name="Google Shape;1045;p130"/>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640" name="Google Shape;1046;p130"/>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641" name="PlaceHolder 1"/>
          <p:cNvSpPr>
            <a:spLocks noGrp="1"/>
          </p:cNvSpPr>
          <p:nvPr>
            <p:ph/>
          </p:nvPr>
        </p:nvSpPr>
        <p:spPr>
          <a:xfrm>
            <a:off x="549360" y="1825920"/>
            <a:ext cx="3759120" cy="291132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300" spc="-1" strike="noStrike">
                <a:solidFill>
                  <a:srgbClr val="cc7832"/>
                </a:solidFill>
                <a:highlight>
                  <a:srgbClr val="2b2b2b"/>
                </a:highlight>
                <a:latin typeface="Consolas"/>
                <a:ea typeface="Consolas"/>
              </a:rPr>
              <a:t>class </a:t>
            </a:r>
            <a:r>
              <a:rPr b="0" lang="en" sz="1300" spc="-1" strike="noStrike">
                <a:solidFill>
                  <a:srgbClr val="a9b7c6"/>
                </a:solidFill>
                <a:highlight>
                  <a:srgbClr val="2b2b2b"/>
                </a:highlight>
                <a:latin typeface="Consolas"/>
                <a:ea typeface="Consolas"/>
              </a:rPr>
              <a:t>UseFruit{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nsolas"/>
                <a:ea typeface="Consolas"/>
              </a:rPr>
              <a:t>  </a:t>
            </a:r>
            <a:r>
              <a:rPr b="0" lang="en" sz="1200" spc="-1" strike="noStrike">
                <a:solidFill>
                  <a:srgbClr val="cc7832"/>
                </a:solidFill>
                <a:highlight>
                  <a:srgbClr val="2b2b2b"/>
                </a:highlight>
                <a:latin typeface="Consolas"/>
                <a:ea typeface="Consolas"/>
              </a:rPr>
              <a:t>public static void </a:t>
            </a:r>
            <a:r>
              <a:rPr b="0" lang="en" sz="1200" spc="-1" strike="noStrike">
                <a:solidFill>
                  <a:srgbClr val="ffc66d"/>
                </a:solidFill>
                <a:highlight>
                  <a:srgbClr val="2b2b2b"/>
                </a:highlight>
                <a:latin typeface="Consolas"/>
                <a:ea typeface="Consolas"/>
              </a:rPr>
              <a:t>main</a:t>
            </a:r>
            <a:r>
              <a:rPr b="0" lang="en" sz="1200" spc="-1" strike="noStrike">
                <a:solidFill>
                  <a:srgbClr val="a9b7c6"/>
                </a:solidFill>
                <a:highlight>
                  <a:srgbClr val="2b2b2b"/>
                </a:highlight>
                <a:latin typeface="Consolas"/>
                <a:ea typeface="Consolas"/>
              </a:rPr>
              <a:t>(String []args){</a:t>
            </a:r>
            <a:endParaRPr b="0" lang="en-IN" sz="12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nsolas"/>
                <a:ea typeface="Consolas"/>
              </a:rPr>
              <a:t>       </a:t>
            </a:r>
            <a:r>
              <a:rPr b="0" lang="en" sz="1300" spc="-1" strike="noStrike">
                <a:solidFill>
                  <a:srgbClr val="a9b7c6"/>
                </a:solidFill>
                <a:highlight>
                  <a:srgbClr val="2b2b2b"/>
                </a:highlight>
                <a:latin typeface="Consolas"/>
                <a:ea typeface="Consolas"/>
              </a:rPr>
              <a:t>Grapes G=</a:t>
            </a:r>
            <a:r>
              <a:rPr b="0" lang="en" sz="1300" spc="-1" strike="noStrike">
                <a:solidFill>
                  <a:srgbClr val="cc7832"/>
                </a:solidFill>
                <a:highlight>
                  <a:srgbClr val="2b2b2b"/>
                </a:highlight>
                <a:latin typeface="Consolas"/>
                <a:ea typeface="Consolas"/>
              </a:rPr>
              <a:t>new </a:t>
            </a:r>
            <a:r>
              <a:rPr b="0" lang="en" sz="1300" spc="-1" strike="noStrike">
                <a:solidFill>
                  <a:srgbClr val="a9b7c6"/>
                </a:solidFill>
                <a:highlight>
                  <a:srgbClr val="2b2b2b"/>
                </a:highlight>
                <a:latin typeface="Consolas"/>
                <a:ea typeface="Consolas"/>
              </a:rPr>
              <a:t>Grapes()</a:t>
            </a:r>
            <a:r>
              <a:rPr b="0" lang="en" sz="1300" spc="-1" strike="noStrike">
                <a:solidFill>
                  <a:srgbClr val="cc7832"/>
                </a:solidFill>
                <a:highlight>
                  <a:srgbClr val="2b2b2b"/>
                </a:highlight>
                <a:latin typeface="Consolas"/>
                <a:ea typeface="Consolas"/>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nsolas"/>
                <a:ea typeface="Consolas"/>
              </a:rPr>
              <a:t>       </a:t>
            </a:r>
            <a:r>
              <a:rPr b="0" lang="en" sz="1300" spc="-1" strike="noStrike">
                <a:solidFill>
                  <a:srgbClr val="a9b7c6"/>
                </a:solidFill>
                <a:highlight>
                  <a:srgbClr val="2b2b2b"/>
                </a:highlight>
                <a:latin typeface="Consolas"/>
                <a:ea typeface="Consolas"/>
              </a:rPr>
              <a:t>G.taste()</a:t>
            </a:r>
            <a:r>
              <a:rPr b="0" lang="en" sz="1300" spc="-1" strike="noStrike">
                <a:solidFill>
                  <a:srgbClr val="cc7832"/>
                </a:solidFill>
                <a:highlight>
                  <a:srgbClr val="2b2b2b"/>
                </a:highlight>
                <a:latin typeface="Consolas"/>
                <a:ea typeface="Consolas"/>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nsolas"/>
                <a:ea typeface="Consolas"/>
              </a:rPr>
              <a:t>   </a:t>
            </a:r>
            <a:r>
              <a:rPr b="0" lang="en" sz="1300" spc="-1" strike="noStrike">
                <a:solidFill>
                  <a:srgbClr val="a9b7c6"/>
                </a:solidFill>
                <a:highlight>
                  <a:srgbClr val="2b2b2b"/>
                </a:highlight>
                <a:latin typeface="Consolas"/>
                <a:ea typeface="Consolas"/>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nsolas"/>
                <a:ea typeface="Consolas"/>
              </a:rPr>
              <a:t>}  </a:t>
            </a:r>
            <a:endParaRPr b="0" lang="en-IN" sz="1300" spc="-1" strike="noStrike">
              <a:solidFill>
                <a:srgbClr val="000000"/>
              </a:solidFill>
              <a:latin typeface="Arial"/>
            </a:endParaRPr>
          </a:p>
        </p:txBody>
      </p:sp>
      <p:sp>
        <p:nvSpPr>
          <p:cNvPr id="642" name="PlaceHolder 2"/>
          <p:cNvSpPr>
            <a:spLocks noGrp="1"/>
          </p:cNvSpPr>
          <p:nvPr>
            <p:ph/>
          </p:nvPr>
        </p:nvSpPr>
        <p:spPr>
          <a:xfrm>
            <a:off x="4901040" y="926280"/>
            <a:ext cx="3837960" cy="38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400" spc="-1" strike="noStrike">
                <a:solidFill>
                  <a:srgbClr val="cc7832"/>
                </a:solidFill>
                <a:highlight>
                  <a:srgbClr val="2b2b2b"/>
                </a:highlight>
                <a:latin typeface="Courier New"/>
                <a:ea typeface="Courier New"/>
              </a:rPr>
              <a:t>class </a:t>
            </a:r>
            <a:r>
              <a:rPr b="0" lang="en" sz="1400" spc="-1" strike="noStrike">
                <a:solidFill>
                  <a:srgbClr val="a9b7c6"/>
                </a:solidFill>
                <a:highlight>
                  <a:srgbClr val="2b2b2b"/>
                </a:highlight>
                <a:latin typeface="Courier New"/>
                <a:ea typeface="Courier New"/>
              </a:rPr>
              <a:t>Fruit{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   </a:t>
            </a:r>
            <a:r>
              <a:rPr b="0" lang="en" sz="1400" spc="-1" strike="noStrike">
                <a:solidFill>
                  <a:srgbClr val="cc7832"/>
                </a:solidFill>
                <a:highlight>
                  <a:srgbClr val="2b2b2b"/>
                </a:highlight>
                <a:latin typeface="Courier New"/>
                <a:ea typeface="Courier New"/>
              </a:rPr>
              <a:t>public void </a:t>
            </a:r>
            <a:r>
              <a:rPr b="0" lang="en" sz="1400" spc="-1" strike="noStrike">
                <a:solidFill>
                  <a:srgbClr val="ffc66d"/>
                </a:solidFill>
                <a:highlight>
                  <a:srgbClr val="2b2b2b"/>
                </a:highlight>
                <a:latin typeface="Courier New"/>
                <a:ea typeface="Courier New"/>
              </a:rPr>
              <a:t>taste</a:t>
            </a: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   </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System.</a:t>
            </a:r>
            <a:r>
              <a:rPr b="0" i="1" lang="en" sz="1300" spc="-1" strike="noStrike">
                <a:solidFill>
                  <a:srgbClr val="9876aa"/>
                </a:solidFill>
                <a:highlight>
                  <a:srgbClr val="2b2b2b"/>
                </a:highlight>
                <a:latin typeface="Courier New"/>
                <a:ea typeface="Courier New"/>
              </a:rPr>
              <a:t>out</a:t>
            </a:r>
            <a:r>
              <a:rPr b="0" lang="en" sz="1300" spc="-1" strike="noStrike">
                <a:solidFill>
                  <a:srgbClr val="a9b7c6"/>
                </a:solidFill>
                <a:highlight>
                  <a:srgbClr val="2b2b2b"/>
                </a:highlight>
                <a:latin typeface="Courier New"/>
                <a:ea typeface="Courier New"/>
              </a:rPr>
              <a:t>.println(“Sweet”)</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400" spc="-1" strike="noStrike">
                <a:solidFill>
                  <a:srgbClr val="cc7832"/>
                </a:solidFill>
                <a:highlight>
                  <a:srgbClr val="2b2b2b"/>
                </a:highlight>
                <a:latin typeface="Courier New"/>
                <a:ea typeface="Courier New"/>
              </a:rPr>
              <a:t>   </a:t>
            </a: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cc7832"/>
                </a:solidFill>
                <a:highlight>
                  <a:srgbClr val="2b2b2b"/>
                </a:highlight>
                <a:latin typeface="Courier New"/>
                <a:ea typeface="Courier New"/>
              </a:rPr>
              <a:t>class </a:t>
            </a:r>
            <a:r>
              <a:rPr b="0" lang="en" sz="1400" spc="-1" strike="noStrike">
                <a:solidFill>
                  <a:srgbClr val="a9b7c6"/>
                </a:solidFill>
                <a:highlight>
                  <a:srgbClr val="2b2b2b"/>
                </a:highlight>
                <a:latin typeface="Courier New"/>
                <a:ea typeface="Courier New"/>
              </a:rPr>
              <a:t>Grapes </a:t>
            </a:r>
            <a:r>
              <a:rPr b="0" lang="en" sz="1400" spc="-1" strike="noStrike">
                <a:solidFill>
                  <a:srgbClr val="cc7832"/>
                </a:solidFill>
                <a:highlight>
                  <a:srgbClr val="2b2b2b"/>
                </a:highlight>
                <a:latin typeface="Courier New"/>
                <a:ea typeface="Courier New"/>
              </a:rPr>
              <a:t>extends </a:t>
            </a:r>
            <a:r>
              <a:rPr b="0" lang="en" sz="1400" spc="-1" strike="noStrike">
                <a:solidFill>
                  <a:srgbClr val="a9b7c6"/>
                </a:solidFill>
                <a:highlight>
                  <a:srgbClr val="2b2b2b"/>
                </a:highlight>
                <a:latin typeface="Courier New"/>
                <a:ea typeface="Courier New"/>
              </a:rPr>
              <a:t>Fruits{</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    </a:t>
            </a:r>
            <a:r>
              <a:rPr b="0" lang="en" sz="1400" spc="-1" strike="noStrike">
                <a:solidFill>
                  <a:srgbClr val="cc7832"/>
                </a:solidFill>
                <a:highlight>
                  <a:srgbClr val="2b2b2b"/>
                </a:highlight>
                <a:latin typeface="Courier New"/>
                <a:ea typeface="Courier New"/>
              </a:rPr>
              <a:t>public void </a:t>
            </a:r>
            <a:r>
              <a:rPr b="0" lang="en" sz="1400" spc="-1" strike="noStrike">
                <a:solidFill>
                  <a:srgbClr val="ffc66d"/>
                </a:solidFill>
                <a:highlight>
                  <a:srgbClr val="2b2b2b"/>
                </a:highlight>
                <a:latin typeface="Courier New"/>
                <a:ea typeface="Courier New"/>
              </a:rPr>
              <a:t>taste</a:t>
            </a: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System.</a:t>
            </a:r>
            <a:r>
              <a:rPr b="0" i="1" lang="en" sz="1300" spc="-1" strike="noStrike">
                <a:solidFill>
                  <a:srgbClr val="9876aa"/>
                </a:solidFill>
                <a:highlight>
                  <a:srgbClr val="2b2b2b"/>
                </a:highlight>
                <a:latin typeface="Courier New"/>
                <a:ea typeface="Courier New"/>
              </a:rPr>
              <a:t>out</a:t>
            </a:r>
            <a:r>
              <a:rPr b="0" lang="en" sz="1300" spc="-1" strike="noStrike">
                <a:solidFill>
                  <a:srgbClr val="a9b7c6"/>
                </a:solidFill>
                <a:highlight>
                  <a:srgbClr val="2b2b2b"/>
                </a:highlight>
                <a:latin typeface="Courier New"/>
                <a:ea typeface="Courier New"/>
              </a:rPr>
              <a:t>.println(“Citrus”)</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400" spc="-1" strike="noStrike">
                <a:solidFill>
                  <a:srgbClr val="cc7832"/>
                </a:solidFill>
                <a:highlight>
                  <a:srgbClr val="2b2b2b"/>
                </a:highlight>
                <a:latin typeface="Courier New"/>
                <a:ea typeface="Courier New"/>
              </a:rPr>
              <a:t>    </a:t>
            </a: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r>
              <a:rPr b="0" lang="en" sz="1400" spc="-1" strike="noStrike">
                <a:solidFill>
                  <a:srgbClr val="a9b7c6"/>
                </a:solidFill>
                <a:highlight>
                  <a:srgbClr val="2b2b2b"/>
                </a:highlight>
                <a:latin typeface="Courier New"/>
                <a:ea typeface="Courier New"/>
              </a:rPr>
              <a:t>}</a:t>
            </a:r>
            <a:endParaRPr b="0" lang="en-IN" sz="1400" spc="-1" strike="noStrike">
              <a:solidFill>
                <a:srgbClr val="000000"/>
              </a:solidFill>
              <a:latin typeface="Arial"/>
            </a:endParaRPr>
          </a:p>
          <a:p>
            <a:pPr indent="0">
              <a:lnSpc>
                <a:spcPct val="100000"/>
              </a:lnSpc>
              <a:buNone/>
              <a:tabLst>
                <a:tab algn="l" pos="0"/>
              </a:tabLst>
            </a:pPr>
            <a:endParaRPr b="0" lang="en-IN" sz="1200" spc="-1" strike="noStrike">
              <a:solidFill>
                <a:srgbClr val="000000"/>
              </a:solidFill>
              <a:latin typeface="Arial"/>
            </a:endParaRPr>
          </a:p>
          <a:p>
            <a:pPr indent="0">
              <a:lnSpc>
                <a:spcPct val="100000"/>
              </a:lnSpc>
              <a:buNone/>
              <a:tabLst>
                <a:tab algn="l" pos="0"/>
              </a:tabLst>
            </a:pPr>
            <a:endParaRPr b="0" lang="en-IN" sz="1700" spc="-1" strike="noStrike">
              <a:solidFill>
                <a:srgbClr val="000000"/>
              </a:solidFill>
              <a:latin typeface="Arial"/>
            </a:endParaRPr>
          </a:p>
        </p:txBody>
      </p:sp>
      <p:sp>
        <p:nvSpPr>
          <p:cNvPr id="643" name="PlaceHolder 3"/>
          <p:cNvSpPr>
            <a:spLocks noGrp="1"/>
          </p:cNvSpPr>
          <p:nvPr>
            <p:ph type="title"/>
          </p:nvPr>
        </p:nvSpPr>
        <p:spPr>
          <a:xfrm>
            <a:off x="5027040" y="52596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644" name="PlaceHolder 4"/>
          <p:cNvSpPr>
            <a:spLocks noGrp="1"/>
          </p:cNvSpPr>
          <p:nvPr>
            <p:ph type="title"/>
          </p:nvPr>
        </p:nvSpPr>
        <p:spPr>
          <a:xfrm>
            <a:off x="699480" y="138024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645" name="PlaceHolder 5"/>
          <p:cNvSpPr>
            <a:spLocks noGrp="1"/>
          </p:cNvSpPr>
          <p:nvPr>
            <p:ph type="title"/>
          </p:nvPr>
        </p:nvSpPr>
        <p:spPr>
          <a:xfrm>
            <a:off x="821160" y="26964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27" dur="indefinite" restart="never" nodeType="tmRoot">
          <p:childTnLst>
            <p:seq>
              <p:cTn id="1328" dur="indefinite" nodeType="mainSeq">
                <p:childTnLst>
                  <p:par>
                    <p:cTn id="1329" fill="hold">
                      <p:stCondLst>
                        <p:cond delay="indefinite"/>
                      </p:stCondLst>
                      <p:childTnLst>
                        <p:par>
                          <p:cTn id="1330" fill="hold">
                            <p:stCondLst>
                              <p:cond delay="0"/>
                            </p:stCondLst>
                            <p:childTnLst>
                              <p:par>
                                <p:cTn id="1331" nodeType="clickEffect" fill="hold" presetClass="entr" presetID="10">
                                  <p:stCondLst>
                                    <p:cond delay="0"/>
                                  </p:stCondLst>
                                  <p:childTnLst>
                                    <p:set>
                                      <p:cBhvr>
                                        <p:cTn id="1332" dur="1" fill="hold">
                                          <p:stCondLst>
                                            <p:cond delay="0"/>
                                          </p:stCondLst>
                                        </p:cTn>
                                        <p:tgtEl>
                                          <p:spTgt spid="642"/>
                                        </p:tgtEl>
                                        <p:attrNameLst>
                                          <p:attrName>style.visibility</p:attrName>
                                        </p:attrNameLst>
                                      </p:cBhvr>
                                      <p:to>
                                        <p:strVal val="visible"/>
                                      </p:to>
                                    </p:set>
                                    <p:animEffect filter="fade" transition="in">
                                      <p:cBhvr additive="repl">
                                        <p:cTn id="1333" dur="1000"/>
                                        <p:tgtEl>
                                          <p:spTgt spid="642"/>
                                        </p:tgtEl>
                                      </p:cBhvr>
                                    </p:animEffect>
                                  </p:childTnLst>
                                </p:cTn>
                              </p:par>
                              <p:par>
                                <p:cTn id="1334" nodeType="withEffect" fill="hold" presetClass="entr" presetID="10">
                                  <p:stCondLst>
                                    <p:cond delay="0"/>
                                  </p:stCondLst>
                                  <p:childTnLst>
                                    <p:set>
                                      <p:cBhvr>
                                        <p:cTn id="1335" dur="1" fill="hold">
                                          <p:stCondLst>
                                            <p:cond delay="0"/>
                                          </p:stCondLst>
                                        </p:cTn>
                                        <p:tgtEl>
                                          <p:spTgt spid="643"/>
                                        </p:tgtEl>
                                        <p:attrNameLst>
                                          <p:attrName>style.visibility</p:attrName>
                                        </p:attrNameLst>
                                      </p:cBhvr>
                                      <p:to>
                                        <p:strVal val="visible"/>
                                      </p:to>
                                    </p:set>
                                    <p:animEffect filter="fade" transition="in">
                                      <p:cBhvr additive="repl">
                                        <p:cTn id="1336" dur="1000"/>
                                        <p:tgtEl>
                                          <p:spTgt spid="643"/>
                                        </p:tgtEl>
                                      </p:cBhvr>
                                    </p:animEffect>
                                  </p:childTnLst>
                                </p:cTn>
                              </p:par>
                              <p:par>
                                <p:cTn id="1337" nodeType="withEffect" fill="hold" presetClass="entr" presetID="10">
                                  <p:stCondLst>
                                    <p:cond delay="0"/>
                                  </p:stCondLst>
                                  <p:childTnLst>
                                    <p:set>
                                      <p:cBhvr>
                                        <p:cTn id="1338" dur="1" fill="hold">
                                          <p:stCondLst>
                                            <p:cond delay="0"/>
                                          </p:stCondLst>
                                        </p:cTn>
                                        <p:tgtEl>
                                          <p:spTgt spid="644"/>
                                        </p:tgtEl>
                                        <p:attrNameLst>
                                          <p:attrName>style.visibility</p:attrName>
                                        </p:attrNameLst>
                                      </p:cBhvr>
                                      <p:to>
                                        <p:strVal val="visible"/>
                                      </p:to>
                                    </p:set>
                                    <p:animEffect filter="fade" transition="in">
                                      <p:cBhvr additive="repl">
                                        <p:cTn id="1339" dur="1000"/>
                                        <p:tgtEl>
                                          <p:spTgt spid="644"/>
                                        </p:tgtEl>
                                      </p:cBhvr>
                                    </p:animEffect>
                                  </p:childTnLst>
                                </p:cTn>
                              </p:par>
                              <p:par>
                                <p:cTn id="1340" nodeType="withEffect" fill="hold" presetClass="entr" presetID="10">
                                  <p:stCondLst>
                                    <p:cond delay="0"/>
                                  </p:stCondLst>
                                  <p:childTnLst>
                                    <p:set>
                                      <p:cBhvr>
                                        <p:cTn id="1341" dur="1" fill="hold">
                                          <p:stCondLst>
                                            <p:cond delay="0"/>
                                          </p:stCondLst>
                                        </p:cTn>
                                        <p:tgtEl>
                                          <p:spTgt spid="641"/>
                                        </p:tgtEl>
                                        <p:attrNameLst>
                                          <p:attrName>style.visibility</p:attrName>
                                        </p:attrNameLst>
                                      </p:cBhvr>
                                      <p:to>
                                        <p:strVal val="visible"/>
                                      </p:to>
                                    </p:set>
                                    <p:animEffect filter="fade" transition="in">
                                      <p:cBhvr additive="repl">
                                        <p:cTn id="1342"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p:nvPr>
        </p:nvSpPr>
        <p:spPr>
          <a:xfrm>
            <a:off x="1308960" y="821880"/>
            <a:ext cx="6822720" cy="4014720"/>
          </a:xfrm>
          <a:prstGeom prst="rect">
            <a:avLst/>
          </a:prstGeom>
          <a:noFill/>
          <a:ln w="0">
            <a:noFill/>
          </a:ln>
        </p:spPr>
        <p:txBody>
          <a:bodyPr lIns="91440" rIns="91440" tIns="91440" bIns="91440" anchor="ctr">
            <a:noAutofit/>
          </a:bodyPr>
          <a:p>
            <a:pPr marL="457200" indent="-324000">
              <a:lnSpc>
                <a:spcPct val="150000"/>
              </a:lnSpc>
              <a:buClr>
                <a:srgbClr val="000000"/>
              </a:buClr>
              <a:buFont typeface="Roboto Mono Medium"/>
              <a:buChar char="➔"/>
            </a:pPr>
            <a:r>
              <a:rPr b="0" lang="en" sz="1500" spc="-1" strike="noStrike">
                <a:solidFill>
                  <a:srgbClr val="000000"/>
                </a:solidFill>
                <a:latin typeface="Roboto Mono Medium"/>
                <a:ea typeface="Roboto Mono Medium"/>
              </a:rPr>
              <a:t>If the child class has overriding a method of parent class, but due to some reason now the programmer of child class also wants to execute the version of parent class of the overridden method.</a:t>
            </a:r>
            <a:endParaRPr b="0" lang="en-IN" sz="1500" spc="-1" strike="noStrike">
              <a:solidFill>
                <a:srgbClr val="000000"/>
              </a:solidFill>
              <a:latin typeface="Arial"/>
            </a:endParaRPr>
          </a:p>
          <a:p>
            <a:pPr marL="457200" indent="0">
              <a:lnSpc>
                <a:spcPct val="150000"/>
              </a:lnSpc>
              <a:buNone/>
              <a:tabLst>
                <a:tab algn="l" pos="0"/>
              </a:tabLst>
            </a:pPr>
            <a:endParaRPr b="0" lang="en-IN" sz="1500" spc="-1" strike="noStrike">
              <a:solidFill>
                <a:srgbClr val="000000"/>
              </a:solidFill>
              <a:latin typeface="Arial"/>
            </a:endParaRPr>
          </a:p>
          <a:p>
            <a:pPr marL="457200" indent="-324000">
              <a:lnSpc>
                <a:spcPct val="15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In this case he will use super and the syntax will be:</a:t>
            </a:r>
            <a:endParaRPr b="0" lang="en-IN" sz="1500" spc="-1" strike="noStrike">
              <a:solidFill>
                <a:srgbClr val="000000"/>
              </a:solidFill>
              <a:latin typeface="Arial"/>
            </a:endParaRPr>
          </a:p>
          <a:p>
            <a:pPr marL="457200" indent="0">
              <a:lnSpc>
                <a:spcPct val="150000"/>
              </a:lnSpc>
              <a:buNone/>
              <a:tabLst>
                <a:tab algn="l" pos="0"/>
              </a:tabLst>
            </a:pPr>
            <a:endParaRPr b="0" lang="en-IN" sz="1500" spc="-1" strike="noStrike">
              <a:solidFill>
                <a:srgbClr val="000000"/>
              </a:solidFill>
              <a:latin typeface="Arial"/>
            </a:endParaRPr>
          </a:p>
          <a:p>
            <a:pPr marL="457200" indent="-324000">
              <a:lnSpc>
                <a:spcPct val="150000"/>
              </a:lnSpc>
              <a:buClr>
                <a:srgbClr val="000000"/>
              </a:buClr>
              <a:buFont typeface="Roboto Mono Medium"/>
              <a:buChar char="➔"/>
              <a:tabLst>
                <a:tab algn="l" pos="0"/>
              </a:tabLst>
            </a:pPr>
            <a:r>
              <a:rPr b="0" lang="en" sz="1500" spc="-1" strike="noStrike">
                <a:solidFill>
                  <a:srgbClr val="000000"/>
                </a:solidFill>
                <a:latin typeface="Roboto Mono Medium"/>
                <a:ea typeface="Roboto Mono Medium"/>
              </a:rPr>
              <a:t>super.&lt;method_name&gt;(&lt;list_of_arg&gt;);</a:t>
            </a:r>
            <a:endParaRPr b="0" lang="en-IN" sz="1500" spc="-1" strike="noStrike">
              <a:solidFill>
                <a:srgbClr val="000000"/>
              </a:solidFill>
              <a:latin typeface="Arial"/>
            </a:endParaRPr>
          </a:p>
        </p:txBody>
      </p:sp>
      <p:sp>
        <p:nvSpPr>
          <p:cNvPr id="647" name="PlaceHolder 2"/>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1" lang="en" sz="2700" spc="-1" strike="noStrike">
                <a:solidFill>
                  <a:srgbClr val="ff0000"/>
                </a:solidFill>
                <a:latin typeface="Concert One"/>
                <a:ea typeface="Concert One"/>
              </a:rPr>
              <a:t>Role of super in Overriding</a:t>
            </a:r>
            <a:endParaRPr b="0" lang="en-IN" sz="27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43" dur="indefinite" restart="never" nodeType="tmRoot">
          <p:childTnLst>
            <p:seq>
              <p:cTn id="1344" dur="indefinite" nodeType="mainSeq">
                <p:childTnLst>
                  <p:par>
                    <p:cTn id="1345" fill="hold">
                      <p:stCondLst>
                        <p:cond delay="indefinite"/>
                      </p:stCondLst>
                      <p:childTnLst>
                        <p:par>
                          <p:cTn id="1346" fill="hold">
                            <p:stCondLst>
                              <p:cond delay="0"/>
                            </p:stCondLst>
                            <p:childTnLst>
                              <p:par>
                                <p:cTn id="1347" nodeType="clickEffect" fill="hold" presetClass="entr" presetID="10">
                                  <p:stCondLst>
                                    <p:cond delay="0"/>
                                  </p:stCondLst>
                                  <p:childTnLst>
                                    <p:set>
                                      <p:cBhvr>
                                        <p:cTn id="1348" dur="1" fill="hold">
                                          <p:stCondLst>
                                            <p:cond delay="0"/>
                                          </p:stCondLst>
                                        </p:cTn>
                                        <p:tgtEl>
                                          <p:spTgt spid="646">
                                            <p:txEl>
                                              <p:pRg st="0" end="0"/>
                                            </p:txEl>
                                          </p:spTgt>
                                        </p:tgtEl>
                                        <p:attrNameLst>
                                          <p:attrName>style.visibility</p:attrName>
                                        </p:attrNameLst>
                                      </p:cBhvr>
                                      <p:to>
                                        <p:strVal val="visible"/>
                                      </p:to>
                                    </p:set>
                                    <p:animEffect filter="fade" transition="in">
                                      <p:cBhvr additive="repl">
                                        <p:cTn id="1349" dur="1000"/>
                                        <p:tgtEl>
                                          <p:spTgt spid="646">
                                            <p:txEl>
                                              <p:pRg st="0" end="0"/>
                                            </p:txEl>
                                          </p:spTgt>
                                        </p:tgtEl>
                                      </p:cBhvr>
                                    </p:animEffect>
                                  </p:childTnLst>
                                </p:cTn>
                              </p:par>
                            </p:childTnLst>
                          </p:cTn>
                        </p:par>
                      </p:childTnLst>
                    </p:cTn>
                  </p:par>
                  <p:par>
                    <p:cTn id="1350" fill="hold">
                      <p:stCondLst>
                        <p:cond delay="indefinite"/>
                      </p:stCondLst>
                      <p:childTnLst>
                        <p:par>
                          <p:cTn id="1351" fill="hold">
                            <p:stCondLst>
                              <p:cond delay="0"/>
                            </p:stCondLst>
                            <p:childTnLst>
                              <p:par>
                                <p:cTn id="1352" nodeType="clickEffect" fill="hold" presetClass="entr" presetID="10">
                                  <p:stCondLst>
                                    <p:cond delay="0"/>
                                  </p:stCondLst>
                                  <p:childTnLst>
                                    <p:set>
                                      <p:cBhvr>
                                        <p:cTn id="1353" dur="1" fill="hold">
                                          <p:stCondLst>
                                            <p:cond delay="0"/>
                                          </p:stCondLst>
                                        </p:cTn>
                                        <p:tgtEl>
                                          <p:spTgt spid="646">
                                            <p:txEl>
                                              <p:pRg st="1" end="1"/>
                                            </p:txEl>
                                          </p:spTgt>
                                        </p:tgtEl>
                                        <p:attrNameLst>
                                          <p:attrName>style.visibility</p:attrName>
                                        </p:attrNameLst>
                                      </p:cBhvr>
                                      <p:to>
                                        <p:strVal val="visible"/>
                                      </p:to>
                                    </p:set>
                                    <p:animEffect filter="fade" transition="in">
                                      <p:cBhvr additive="repl">
                                        <p:cTn id="1354" dur="1000"/>
                                        <p:tgtEl>
                                          <p:spTgt spid="646">
                                            <p:txEl>
                                              <p:pRg st="1" end="1"/>
                                            </p:txEl>
                                          </p:spTgt>
                                        </p:tgtEl>
                                      </p:cBhvr>
                                    </p:animEffect>
                                  </p:childTnLst>
                                </p:cTn>
                              </p:par>
                            </p:childTnLst>
                          </p:cTn>
                        </p:par>
                      </p:childTnLst>
                    </p:cTn>
                  </p:par>
                  <p:par>
                    <p:cTn id="1355" fill="hold">
                      <p:stCondLst>
                        <p:cond delay="indefinite"/>
                      </p:stCondLst>
                      <p:childTnLst>
                        <p:par>
                          <p:cTn id="1356" fill="hold">
                            <p:stCondLst>
                              <p:cond delay="0"/>
                            </p:stCondLst>
                            <p:childTnLst>
                              <p:par>
                                <p:cTn id="1357" nodeType="clickEffect" fill="hold" presetClass="entr" presetID="10">
                                  <p:stCondLst>
                                    <p:cond delay="0"/>
                                  </p:stCondLst>
                                  <p:childTnLst>
                                    <p:set>
                                      <p:cBhvr>
                                        <p:cTn id="1358" dur="1" fill="hold">
                                          <p:stCondLst>
                                            <p:cond delay="0"/>
                                          </p:stCondLst>
                                        </p:cTn>
                                        <p:tgtEl>
                                          <p:spTgt spid="646">
                                            <p:txEl>
                                              <p:pRg st="2" end="2"/>
                                            </p:txEl>
                                          </p:spTgt>
                                        </p:tgtEl>
                                        <p:attrNameLst>
                                          <p:attrName>style.visibility</p:attrName>
                                        </p:attrNameLst>
                                      </p:cBhvr>
                                      <p:to>
                                        <p:strVal val="visible"/>
                                      </p:to>
                                    </p:set>
                                    <p:animEffect filter="fade" transition="in">
                                      <p:cBhvr additive="repl">
                                        <p:cTn id="1359" dur="1000"/>
                                        <p:tgtEl>
                                          <p:spTgt spid="646">
                                            <p:txEl>
                                              <p:pRg st="2" end="2"/>
                                            </p:txEl>
                                          </p:spTgt>
                                        </p:tgtEl>
                                      </p:cBhvr>
                                    </p:animEffect>
                                  </p:childTnLst>
                                </p:cTn>
                              </p:par>
                            </p:childTnLst>
                          </p:cTn>
                        </p:par>
                      </p:childTnLst>
                    </p:cTn>
                  </p:par>
                  <p:par>
                    <p:cTn id="1360" fill="hold">
                      <p:stCondLst>
                        <p:cond delay="indefinite"/>
                      </p:stCondLst>
                      <p:childTnLst>
                        <p:par>
                          <p:cTn id="1361" fill="hold">
                            <p:stCondLst>
                              <p:cond delay="0"/>
                            </p:stCondLst>
                            <p:childTnLst>
                              <p:par>
                                <p:cTn id="1362" nodeType="clickEffect" fill="hold" presetClass="entr" presetID="10">
                                  <p:stCondLst>
                                    <p:cond delay="0"/>
                                  </p:stCondLst>
                                  <p:childTnLst>
                                    <p:set>
                                      <p:cBhvr>
                                        <p:cTn id="1363" dur="1" fill="hold">
                                          <p:stCondLst>
                                            <p:cond delay="0"/>
                                          </p:stCondLst>
                                        </p:cTn>
                                        <p:tgtEl>
                                          <p:spTgt spid="646">
                                            <p:txEl>
                                              <p:pRg st="3" end="3"/>
                                            </p:txEl>
                                          </p:spTgt>
                                        </p:tgtEl>
                                        <p:attrNameLst>
                                          <p:attrName>style.visibility</p:attrName>
                                        </p:attrNameLst>
                                      </p:cBhvr>
                                      <p:to>
                                        <p:strVal val="visible"/>
                                      </p:to>
                                    </p:set>
                                    <p:animEffect filter="fade" transition="in">
                                      <p:cBhvr additive="repl">
                                        <p:cTn id="1364" dur="1000"/>
                                        <p:tgtEl>
                                          <p:spTgt spid="646">
                                            <p:txEl>
                                              <p:pRg st="3" end="3"/>
                                            </p:txEl>
                                          </p:spTgt>
                                        </p:tgtEl>
                                      </p:cBhvr>
                                    </p:animEffect>
                                  </p:childTnLst>
                                </p:cTn>
                              </p:par>
                            </p:childTnLst>
                          </p:cTn>
                        </p:par>
                      </p:childTnLst>
                    </p:cTn>
                  </p:par>
                  <p:par>
                    <p:cTn id="1365" fill="hold">
                      <p:stCondLst>
                        <p:cond delay="indefinite"/>
                      </p:stCondLst>
                      <p:childTnLst>
                        <p:par>
                          <p:cTn id="1366" fill="hold">
                            <p:stCondLst>
                              <p:cond delay="0"/>
                            </p:stCondLst>
                            <p:childTnLst>
                              <p:par>
                                <p:cTn id="1367" nodeType="clickEffect" fill="hold" presetClass="entr" presetID="10">
                                  <p:stCondLst>
                                    <p:cond delay="0"/>
                                  </p:stCondLst>
                                  <p:childTnLst>
                                    <p:set>
                                      <p:cBhvr>
                                        <p:cTn id="1368" dur="1" fill="hold">
                                          <p:stCondLst>
                                            <p:cond delay="0"/>
                                          </p:stCondLst>
                                        </p:cTn>
                                        <p:tgtEl>
                                          <p:spTgt spid="646">
                                            <p:txEl>
                                              <p:pRg st="4" end="4"/>
                                            </p:txEl>
                                          </p:spTgt>
                                        </p:tgtEl>
                                        <p:attrNameLst>
                                          <p:attrName>style.visibility</p:attrName>
                                        </p:attrNameLst>
                                      </p:cBhvr>
                                      <p:to>
                                        <p:strVal val="visible"/>
                                      </p:to>
                                    </p:set>
                                    <p:animEffect filter="fade" transition="in">
                                      <p:cBhvr additive="repl">
                                        <p:cTn id="1369" dur="1000"/>
                                        <p:tgtEl>
                                          <p:spTgt spid="64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p:nvPr>
        </p:nvSpPr>
        <p:spPr>
          <a:xfrm>
            <a:off x="1311120" y="1027800"/>
            <a:ext cx="7024320" cy="3251520"/>
          </a:xfrm>
          <a:prstGeom prst="rect">
            <a:avLst/>
          </a:prstGeom>
          <a:noFill/>
          <a:ln w="0">
            <a:noFill/>
          </a:ln>
        </p:spPr>
        <p:txBody>
          <a:bodyPr lIns="91440" rIns="91440" tIns="91440" bIns="91440" anchor="t">
            <a:noAutofit/>
          </a:bodyPr>
          <a:p>
            <a:pPr marL="457200" indent="-304920">
              <a:lnSpc>
                <a:spcPct val="150000"/>
              </a:lnSpc>
              <a:spcBef>
                <a:spcPts val="1199"/>
              </a:spcBef>
              <a:buClr>
                <a:srgbClr val="b44141"/>
              </a:buClr>
              <a:buFont typeface="Concert One"/>
              <a:buAutoNum type="arabicPeriod"/>
            </a:pPr>
            <a:r>
              <a:rPr b="0" lang="en" sz="1300" spc="-1" strike="noStrike">
                <a:solidFill>
                  <a:schemeClr val="dk2"/>
                </a:solidFill>
                <a:latin typeface="Roboto Mono Medium"/>
                <a:ea typeface="Roboto Mono Medium"/>
              </a:rPr>
              <a:t>Every Object has two main components :- Property and Behaviours</a:t>
            </a:r>
            <a:endParaRPr b="0" lang="en-IN" sz="1300" spc="-1" strike="noStrike">
              <a:solidFill>
                <a:srgbClr val="000000"/>
              </a:solidFill>
              <a:latin typeface="Arial"/>
            </a:endParaRPr>
          </a:p>
          <a:p>
            <a:pPr marL="457200" indent="0">
              <a:lnSpc>
                <a:spcPct val="150000"/>
              </a:lnSpc>
              <a:spcBef>
                <a:spcPts val="2001"/>
              </a:spcBef>
              <a:buNone/>
              <a:tabLst>
                <a:tab algn="l" pos="0"/>
              </a:tabLst>
            </a:pPr>
            <a:endParaRPr b="0" lang="en-IN" sz="1250" spc="-1" strike="noStrike">
              <a:solidFill>
                <a:srgbClr val="000000"/>
              </a:solidFill>
              <a:latin typeface="Arial"/>
            </a:endParaRPr>
          </a:p>
        </p:txBody>
      </p:sp>
      <p:sp>
        <p:nvSpPr>
          <p:cNvPr id="291" name="PlaceHolder 2"/>
          <p:cNvSpPr>
            <a:spLocks noGrp="1"/>
          </p:cNvSpPr>
          <p:nvPr>
            <p:ph type="title"/>
          </p:nvPr>
        </p:nvSpPr>
        <p:spPr>
          <a:xfrm>
            <a:off x="1433160" y="302400"/>
            <a:ext cx="6251400" cy="7945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200" spc="-1" strike="noStrike">
                <a:solidFill>
                  <a:srgbClr val="b44141"/>
                </a:solidFill>
                <a:latin typeface="Concert One"/>
                <a:ea typeface="Concert One"/>
              </a:rPr>
              <a:t>Components of an</a:t>
            </a:r>
            <a:r>
              <a:rPr b="0" lang="en" sz="2400" spc="-1" strike="noStrike">
                <a:solidFill>
                  <a:srgbClr val="b44141"/>
                </a:solidFill>
                <a:latin typeface="Concert One"/>
                <a:ea typeface="Concert One"/>
              </a:rPr>
              <a:t> </a:t>
            </a:r>
            <a:r>
              <a:rPr b="1" lang="en" sz="2400" spc="-1" strike="noStrike">
                <a:solidFill>
                  <a:srgbClr val="b44141"/>
                </a:solidFill>
                <a:latin typeface="Concert One"/>
                <a:ea typeface="Concert One"/>
              </a:rPr>
              <a:t>Object ?</a:t>
            </a:r>
            <a:endParaRPr b="0" lang="en-IN" sz="2400" spc="-1" strike="noStrike">
              <a:solidFill>
                <a:srgbClr val="000000"/>
              </a:solidFill>
              <a:latin typeface="Arial"/>
            </a:endParaRPr>
          </a:p>
        </p:txBody>
      </p:sp>
      <p:pic>
        <p:nvPicPr>
          <p:cNvPr id="292" name="Google Shape;418;p60" descr=""/>
          <p:cNvPicPr/>
          <p:nvPr/>
        </p:nvPicPr>
        <p:blipFill>
          <a:blip r:embed="rId1"/>
          <a:srcRect l="9621" t="19012" r="4385" b="17756"/>
          <a:stretch/>
        </p:blipFill>
        <p:spPr>
          <a:xfrm>
            <a:off x="2514240" y="1701000"/>
            <a:ext cx="4617720" cy="2913120"/>
          </a:xfrm>
          <a:prstGeom prst="rect">
            <a:avLst/>
          </a:prstGeom>
          <a:ln w="0">
            <a:noFill/>
          </a:ln>
        </p:spPr>
      </p:pic>
      <p:sp>
        <p:nvSpPr>
          <p:cNvPr id="293" name="Google Shape;419;p60"/>
          <p:cNvSpPr/>
          <p:nvPr/>
        </p:nvSpPr>
        <p:spPr>
          <a:xfrm>
            <a:off x="2975040" y="4224600"/>
            <a:ext cx="874800" cy="252720"/>
          </a:xfrm>
          <a:prstGeom prst="rect">
            <a:avLst/>
          </a:prstGeom>
          <a:solidFill>
            <a:srgbClr val="f8fafb"/>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294" name="Google Shape;420;p60"/>
          <p:cNvSpPr/>
          <p:nvPr/>
        </p:nvSpPr>
        <p:spPr>
          <a:xfrm>
            <a:off x="2988000" y="4153320"/>
            <a:ext cx="94500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Object</a:t>
            </a:r>
            <a:endParaRPr b="0" lang="en-IN" sz="1400" spc="-1" strike="noStrike">
              <a:solidFill>
                <a:srgbClr val="ffffff"/>
              </a:solidFill>
              <a:latin typeface="Arial"/>
            </a:endParaRPr>
          </a:p>
        </p:txBody>
      </p:sp>
      <p:sp>
        <p:nvSpPr>
          <p:cNvPr id="295" name="Google Shape;421;p60"/>
          <p:cNvSpPr/>
          <p:nvPr/>
        </p:nvSpPr>
        <p:spPr>
          <a:xfrm>
            <a:off x="5815800" y="1860120"/>
            <a:ext cx="582120" cy="136440"/>
          </a:xfrm>
          <a:prstGeom prst="roundRect">
            <a:avLst>
              <a:gd name="adj" fmla="val 16667"/>
            </a:avLst>
          </a:prstGeom>
          <a:solidFill>
            <a:srgbClr val="2ea1ff"/>
          </a:solidFill>
          <a:ln w="9525">
            <a:solidFill>
              <a:srgbClr val="2ea1ff"/>
            </a:solidFill>
            <a:round/>
          </a:ln>
        </p:spPr>
        <p:style>
          <a:lnRef idx="0"/>
          <a:fillRef idx="0"/>
          <a:effectRef idx="0"/>
          <a:fontRef idx="minor"/>
        </p:style>
        <p:txBody>
          <a:bodyPr tIns="61560" bIns="61560" anchor="ctr">
            <a:noAutofit/>
          </a:bodyPr>
          <a:p>
            <a:pPr>
              <a:lnSpc>
                <a:spcPct val="100000"/>
              </a:lnSpc>
              <a:tabLst>
                <a:tab algn="l" pos="0"/>
              </a:tabLst>
            </a:pPr>
            <a:endParaRPr b="0" lang="en-IN" sz="1400" spc="-1" strike="noStrike">
              <a:solidFill>
                <a:srgbClr val="ffffff"/>
              </a:solidFill>
              <a:latin typeface="Arial"/>
            </a:endParaRPr>
          </a:p>
        </p:txBody>
      </p:sp>
      <p:sp>
        <p:nvSpPr>
          <p:cNvPr id="296" name="Google Shape;422;p60"/>
          <p:cNvSpPr/>
          <p:nvPr/>
        </p:nvSpPr>
        <p:spPr>
          <a:xfrm>
            <a:off x="5822640" y="1748160"/>
            <a:ext cx="6764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0" lang="en" sz="1100" spc="-1" strike="noStrike">
                <a:solidFill>
                  <a:srgbClr val="f8fafb"/>
                </a:solidFill>
                <a:latin typeface="Arial"/>
                <a:ea typeface="Arial"/>
              </a:rPr>
              <a:t>Breed</a:t>
            </a:r>
            <a:endParaRPr b="0" lang="en-IN" sz="1100" spc="-1" strike="noStrike">
              <a:solidFill>
                <a:srgbClr val="ffffff"/>
              </a:solidFill>
              <a:latin typeface="Arial"/>
            </a:endParaRPr>
          </a:p>
        </p:txBody>
      </p:sp>
      <p:sp>
        <p:nvSpPr>
          <p:cNvPr id="297" name="Google Shape;423;p60"/>
          <p:cNvSpPr/>
          <p:nvPr/>
        </p:nvSpPr>
        <p:spPr>
          <a:xfrm>
            <a:off x="5815800" y="2102040"/>
            <a:ext cx="582120" cy="136440"/>
          </a:xfrm>
          <a:prstGeom prst="roundRect">
            <a:avLst>
              <a:gd name="adj" fmla="val 16667"/>
            </a:avLst>
          </a:prstGeom>
          <a:solidFill>
            <a:srgbClr val="038cfb"/>
          </a:solidFill>
          <a:ln w="9525">
            <a:solidFill>
              <a:srgbClr val="038cfb"/>
            </a:solidFill>
            <a:round/>
          </a:ln>
        </p:spPr>
        <p:style>
          <a:lnRef idx="0"/>
          <a:fillRef idx="0"/>
          <a:effectRef idx="0"/>
          <a:fontRef idx="minor"/>
        </p:style>
        <p:txBody>
          <a:bodyPr tIns="61560" bIns="61560" anchor="ctr">
            <a:noAutofit/>
          </a:bodyPr>
          <a:p>
            <a:pPr>
              <a:lnSpc>
                <a:spcPct val="100000"/>
              </a:lnSpc>
              <a:tabLst>
                <a:tab algn="l" pos="0"/>
              </a:tabLst>
            </a:pPr>
            <a:endParaRPr b="0" lang="en-IN" sz="1400" spc="-1" strike="noStrike">
              <a:solidFill>
                <a:srgbClr val="ffffff"/>
              </a:solidFill>
              <a:latin typeface="Arial"/>
            </a:endParaRPr>
          </a:p>
        </p:txBody>
      </p:sp>
      <p:sp>
        <p:nvSpPr>
          <p:cNvPr id="298" name="Google Shape;424;p60"/>
          <p:cNvSpPr/>
          <p:nvPr/>
        </p:nvSpPr>
        <p:spPr>
          <a:xfrm>
            <a:off x="5822640" y="1996920"/>
            <a:ext cx="676440" cy="335880"/>
          </a:xfrm>
          <a:prstGeom prst="rect">
            <a:avLst/>
          </a:prstGeom>
          <a:noFill/>
          <a:ln w="0">
            <a:noFill/>
          </a:ln>
        </p:spPr>
        <p:style>
          <a:lnRef idx="0"/>
          <a:fillRef idx="0"/>
          <a:effectRef idx="0"/>
          <a:fontRef idx="minor"/>
        </p:style>
        <p:txBody>
          <a:bodyPr tIns="84240" bIns="84240" anchor="t">
            <a:spAutoFit/>
          </a:bodyPr>
          <a:p>
            <a:pPr>
              <a:lnSpc>
                <a:spcPct val="100000"/>
              </a:lnSpc>
              <a:tabLst>
                <a:tab algn="l" pos="0"/>
              </a:tabLst>
            </a:pPr>
            <a:r>
              <a:rPr b="0" lang="en" sz="1100" spc="-1" strike="noStrike">
                <a:solidFill>
                  <a:srgbClr val="f8fafb"/>
                </a:solidFill>
                <a:latin typeface="Arial"/>
                <a:ea typeface="Arial"/>
              </a:rPr>
              <a:t>Weight</a:t>
            </a:r>
            <a:endParaRPr b="0" lang="en-IN" sz="11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0">
                                  <p:stCondLst>
                                    <p:cond delay="0"/>
                                  </p:stCondLst>
                                  <p:childTnLst>
                                    <p:set>
                                      <p:cBhvr>
                                        <p:cTn id="164" dur="1" fill="hold">
                                          <p:stCondLst>
                                            <p:cond delay="0"/>
                                          </p:stCondLst>
                                        </p:cTn>
                                        <p:tgtEl>
                                          <p:spTgt spid="290">
                                            <p:txEl>
                                              <p:pRg st="0" end="0"/>
                                            </p:txEl>
                                          </p:spTgt>
                                        </p:tgtEl>
                                        <p:attrNameLst>
                                          <p:attrName>style.visibility</p:attrName>
                                        </p:attrNameLst>
                                      </p:cBhvr>
                                      <p:to>
                                        <p:strVal val="visible"/>
                                      </p:to>
                                    </p:set>
                                    <p:animEffect filter="fade" transition="in">
                                      <p:cBhvr additive="repl">
                                        <p:cTn id="165" dur="1000"/>
                                        <p:tgtEl>
                                          <p:spTgt spid="290">
                                            <p:txEl>
                                              <p:pRg st="0" end="0"/>
                                            </p:txEl>
                                          </p:spTgt>
                                        </p:tgtEl>
                                      </p:cBhvr>
                                    </p:animEffec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0">
                                  <p:stCondLst>
                                    <p:cond delay="0"/>
                                  </p:stCondLst>
                                  <p:childTnLst>
                                    <p:set>
                                      <p:cBhvr>
                                        <p:cTn id="169" dur="1" fill="hold">
                                          <p:stCondLst>
                                            <p:cond delay="0"/>
                                          </p:stCondLst>
                                        </p:cTn>
                                        <p:tgtEl>
                                          <p:spTgt spid="290">
                                            <p:txEl>
                                              <p:pRg st="1" end="1"/>
                                            </p:txEl>
                                          </p:spTgt>
                                        </p:tgtEl>
                                        <p:attrNameLst>
                                          <p:attrName>style.visibility</p:attrName>
                                        </p:attrNameLst>
                                      </p:cBhvr>
                                      <p:to>
                                        <p:strVal val="visible"/>
                                      </p:to>
                                    </p:set>
                                    <p:animEffect filter="fade" transition="in">
                                      <p:cBhvr additive="repl">
                                        <p:cTn id="170" dur="1000"/>
                                        <p:tgtEl>
                                          <p:spTgt spid="290">
                                            <p:txEl>
                                              <p:pRg st="1" end="1"/>
                                            </p:txEl>
                                          </p:spTgt>
                                        </p:tgtEl>
                                      </p:cBhvr>
                                    </p:animEffect>
                                  </p:childTnLst>
                                </p:cTn>
                              </p:par>
                              <p:par>
                                <p:cTn id="171" nodeType="withEffect" fill="hold" presetClass="entr" presetID="10">
                                  <p:stCondLst>
                                    <p:cond delay="0"/>
                                  </p:stCondLst>
                                  <p:childTnLst>
                                    <p:set>
                                      <p:cBhvr>
                                        <p:cTn id="172" dur="1" fill="hold">
                                          <p:stCondLst>
                                            <p:cond delay="0"/>
                                          </p:stCondLst>
                                        </p:cTn>
                                        <p:tgtEl>
                                          <p:spTgt spid="292"/>
                                        </p:tgtEl>
                                        <p:attrNameLst>
                                          <p:attrName>style.visibility</p:attrName>
                                        </p:attrNameLst>
                                      </p:cBhvr>
                                      <p:to>
                                        <p:strVal val="visible"/>
                                      </p:to>
                                    </p:set>
                                    <p:animEffect filter="fade" transition="in">
                                      <p:cBhvr additive="repl">
                                        <p:cTn id="173" dur="1000"/>
                                        <p:tgtEl>
                                          <p:spTgt spid="292"/>
                                        </p:tgtEl>
                                      </p:cBhvr>
                                    </p:animEffect>
                                  </p:childTnLst>
                                </p:cTn>
                              </p:par>
                              <p:par>
                                <p:cTn id="174" nodeType="withEffect" fill="hold" presetClass="entr" presetID="10">
                                  <p:stCondLst>
                                    <p:cond delay="0"/>
                                  </p:stCondLst>
                                  <p:childTnLst>
                                    <p:set>
                                      <p:cBhvr>
                                        <p:cTn id="175" dur="1" fill="hold">
                                          <p:stCondLst>
                                            <p:cond delay="0"/>
                                          </p:stCondLst>
                                        </p:cTn>
                                        <p:tgtEl>
                                          <p:spTgt spid="294"/>
                                        </p:tgtEl>
                                        <p:attrNameLst>
                                          <p:attrName>style.visibility</p:attrName>
                                        </p:attrNameLst>
                                      </p:cBhvr>
                                      <p:to>
                                        <p:strVal val="visible"/>
                                      </p:to>
                                    </p:set>
                                    <p:animEffect filter="fade" transition="in">
                                      <p:cBhvr additive="repl">
                                        <p:cTn id="176" dur="1000"/>
                                        <p:tgtEl>
                                          <p:spTgt spid="294"/>
                                        </p:tgtEl>
                                      </p:cBhvr>
                                    </p:animEffect>
                                  </p:childTnLst>
                                </p:cTn>
                              </p:par>
                              <p:par>
                                <p:cTn id="177" nodeType="withEffect" fill="hold" presetClass="entr" presetID="10">
                                  <p:stCondLst>
                                    <p:cond delay="0"/>
                                  </p:stCondLst>
                                  <p:childTnLst>
                                    <p:set>
                                      <p:cBhvr>
                                        <p:cTn id="178" dur="1" fill="hold">
                                          <p:stCondLst>
                                            <p:cond delay="0"/>
                                          </p:stCondLst>
                                        </p:cTn>
                                        <p:tgtEl>
                                          <p:spTgt spid="293"/>
                                        </p:tgtEl>
                                        <p:attrNameLst>
                                          <p:attrName>style.visibility</p:attrName>
                                        </p:attrNameLst>
                                      </p:cBhvr>
                                      <p:to>
                                        <p:strVal val="visible"/>
                                      </p:to>
                                    </p:set>
                                    <p:animEffect filter="fade" transition="in">
                                      <p:cBhvr additive="repl">
                                        <p:cTn id="179" dur="1000"/>
                                        <p:tgtEl>
                                          <p:spTgt spid="293"/>
                                        </p:tgtEl>
                                      </p:cBhvr>
                                    </p:animEffect>
                                  </p:childTnLst>
                                </p:cTn>
                              </p:par>
                              <p:par>
                                <p:cTn id="180" nodeType="withEffect" fill="hold" presetClass="entr" presetID="10">
                                  <p:stCondLst>
                                    <p:cond delay="0"/>
                                  </p:stCondLst>
                                  <p:childTnLst>
                                    <p:set>
                                      <p:cBhvr>
                                        <p:cTn id="181" dur="1" fill="hold">
                                          <p:stCondLst>
                                            <p:cond delay="0"/>
                                          </p:stCondLst>
                                        </p:cTn>
                                        <p:tgtEl>
                                          <p:spTgt spid="295"/>
                                        </p:tgtEl>
                                        <p:attrNameLst>
                                          <p:attrName>style.visibility</p:attrName>
                                        </p:attrNameLst>
                                      </p:cBhvr>
                                      <p:to>
                                        <p:strVal val="visible"/>
                                      </p:to>
                                    </p:set>
                                    <p:animEffect filter="fade" transition="in">
                                      <p:cBhvr additive="repl">
                                        <p:cTn id="182" dur="1000"/>
                                        <p:tgtEl>
                                          <p:spTgt spid="295"/>
                                        </p:tgtEl>
                                      </p:cBhvr>
                                    </p:animEffect>
                                  </p:childTnLst>
                                </p:cTn>
                              </p:par>
                              <p:par>
                                <p:cTn id="183" nodeType="withEffect" fill="hold" presetClass="entr" presetID="10">
                                  <p:stCondLst>
                                    <p:cond delay="0"/>
                                  </p:stCondLst>
                                  <p:childTnLst>
                                    <p:set>
                                      <p:cBhvr>
                                        <p:cTn id="184" dur="1" fill="hold">
                                          <p:stCondLst>
                                            <p:cond delay="0"/>
                                          </p:stCondLst>
                                        </p:cTn>
                                        <p:tgtEl>
                                          <p:spTgt spid="296"/>
                                        </p:tgtEl>
                                        <p:attrNameLst>
                                          <p:attrName>style.visibility</p:attrName>
                                        </p:attrNameLst>
                                      </p:cBhvr>
                                      <p:to>
                                        <p:strVal val="visible"/>
                                      </p:to>
                                    </p:set>
                                    <p:animEffect filter="fade" transition="in">
                                      <p:cBhvr additive="repl">
                                        <p:cTn id="185" dur="1000"/>
                                        <p:tgtEl>
                                          <p:spTgt spid="296"/>
                                        </p:tgtEl>
                                      </p:cBhvr>
                                    </p:animEffect>
                                  </p:childTnLst>
                                </p:cTn>
                              </p:par>
                              <p:par>
                                <p:cTn id="186" nodeType="withEffect" fill="hold" presetClass="entr" presetID="10">
                                  <p:stCondLst>
                                    <p:cond delay="0"/>
                                  </p:stCondLst>
                                  <p:childTnLst>
                                    <p:set>
                                      <p:cBhvr>
                                        <p:cTn id="187" dur="1" fill="hold">
                                          <p:stCondLst>
                                            <p:cond delay="0"/>
                                          </p:stCondLst>
                                        </p:cTn>
                                        <p:tgtEl>
                                          <p:spTgt spid="298"/>
                                        </p:tgtEl>
                                        <p:attrNameLst>
                                          <p:attrName>style.visibility</p:attrName>
                                        </p:attrNameLst>
                                      </p:cBhvr>
                                      <p:to>
                                        <p:strVal val="visible"/>
                                      </p:to>
                                    </p:set>
                                    <p:animEffect filter="fade" transition="in">
                                      <p:cBhvr additive="repl">
                                        <p:cTn id="188" dur="1000"/>
                                        <p:tgtEl>
                                          <p:spTgt spid="298"/>
                                        </p:tgtEl>
                                      </p:cBhvr>
                                    </p:animEffect>
                                  </p:childTnLst>
                                </p:cTn>
                              </p:par>
                              <p:par>
                                <p:cTn id="189" nodeType="withEffect" fill="hold" presetClass="entr" presetID="10">
                                  <p:stCondLst>
                                    <p:cond delay="0"/>
                                  </p:stCondLst>
                                  <p:childTnLst>
                                    <p:set>
                                      <p:cBhvr>
                                        <p:cTn id="190" dur="1" fill="hold">
                                          <p:stCondLst>
                                            <p:cond delay="0"/>
                                          </p:stCondLst>
                                        </p:cTn>
                                        <p:tgtEl>
                                          <p:spTgt spid="298"/>
                                        </p:tgtEl>
                                        <p:attrNameLst>
                                          <p:attrName>style.visibility</p:attrName>
                                        </p:attrNameLst>
                                      </p:cBhvr>
                                      <p:to>
                                        <p:strVal val="visible"/>
                                      </p:to>
                                    </p:set>
                                    <p:animEffect filter="fade" transition="in">
                                      <p:cBhvr additive="repl">
                                        <p:cTn id="191" dur="1000"/>
                                        <p:tgtEl>
                                          <p:spTgt spid="298"/>
                                        </p:tgtEl>
                                      </p:cBhvr>
                                    </p:animEffect>
                                  </p:childTnLst>
                                </p:cTn>
                              </p:par>
                              <p:par>
                                <p:cTn id="192" nodeType="withEffect" fill="hold" presetClass="entr" presetID="10">
                                  <p:stCondLst>
                                    <p:cond delay="0"/>
                                  </p:stCondLst>
                                  <p:childTnLst>
                                    <p:set>
                                      <p:cBhvr>
                                        <p:cTn id="193" dur="1" fill="hold">
                                          <p:stCondLst>
                                            <p:cond delay="0"/>
                                          </p:stCondLst>
                                        </p:cTn>
                                        <p:tgtEl>
                                          <p:spTgt spid="297"/>
                                        </p:tgtEl>
                                        <p:attrNameLst>
                                          <p:attrName>style.visibility</p:attrName>
                                        </p:attrNameLst>
                                      </p:cBhvr>
                                      <p:to>
                                        <p:strVal val="visible"/>
                                      </p:to>
                                    </p:set>
                                    <p:animEffect filter="fade" transition="in">
                                      <p:cBhvr additive="repl">
                                        <p:cTn id="194"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Google Shape;1062;p132"/>
          <p:cNvSpPr/>
          <p:nvPr/>
        </p:nvSpPr>
        <p:spPr>
          <a:xfrm>
            <a:off x="424440" y="353880"/>
            <a:ext cx="8256240" cy="515160"/>
          </a:xfrm>
          <a:prstGeom prst="rect">
            <a:avLst/>
          </a:prstGeom>
          <a:solidFill>
            <a:srgbClr val="00ff00"/>
          </a:solidFill>
          <a:ln w="0">
            <a:noFill/>
          </a:ln>
        </p:spPr>
        <p:style>
          <a:lnRef idx="0"/>
          <a:fillRef idx="0"/>
          <a:effectRef idx="0"/>
          <a:fontRef idx="minor"/>
        </p:style>
        <p:txBody>
          <a:bodyPr tIns="91440" bIns="91440" anchor="t">
            <a:spAutoFit/>
          </a:bodyPr>
          <a:p>
            <a:pPr algn="ctr">
              <a:lnSpc>
                <a:spcPct val="115000"/>
              </a:lnSpc>
              <a:tabLst>
                <a:tab algn="l" pos="0"/>
              </a:tabLst>
            </a:pPr>
            <a:r>
              <a:rPr b="0" lang="en" sz="1900" spc="-1" strike="noStrike">
                <a:solidFill>
                  <a:srgbClr val="000000"/>
                </a:solidFill>
                <a:latin typeface="Roboto Mono Medium"/>
                <a:ea typeface="Roboto Mono Medium"/>
              </a:rPr>
              <a:t>Method Overriding V/s Method Overloading</a:t>
            </a:r>
            <a:endParaRPr b="0" lang="en-IN" sz="1900" spc="-1" strike="noStrike">
              <a:solidFill>
                <a:srgbClr val="ffffff"/>
              </a:solidFill>
              <a:latin typeface="Arial"/>
            </a:endParaRPr>
          </a:p>
        </p:txBody>
      </p:sp>
      <p:sp>
        <p:nvSpPr>
          <p:cNvPr id="649" name="Google Shape;1063;p132"/>
          <p:cNvSpPr/>
          <p:nvPr/>
        </p:nvSpPr>
        <p:spPr>
          <a:xfrm>
            <a:off x="817920" y="1053360"/>
            <a:ext cx="3222000" cy="441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700" spc="-1" strike="noStrike" u="sng">
                <a:solidFill>
                  <a:srgbClr val="000000"/>
                </a:solidFill>
                <a:highlight>
                  <a:srgbClr val="ffe599"/>
                </a:highlight>
                <a:uFillTx/>
                <a:latin typeface="Roboto Mono"/>
                <a:ea typeface="Roboto Mono"/>
              </a:rPr>
              <a:t>Method Overloading </a:t>
            </a:r>
            <a:endParaRPr b="0" lang="en-IN" sz="1700" spc="-1" strike="noStrike">
              <a:solidFill>
                <a:srgbClr val="ffffff"/>
              </a:solidFill>
              <a:latin typeface="Arial"/>
            </a:endParaRPr>
          </a:p>
        </p:txBody>
      </p:sp>
      <p:sp>
        <p:nvSpPr>
          <p:cNvPr id="650" name="Google Shape;1064;p132"/>
          <p:cNvSpPr/>
          <p:nvPr/>
        </p:nvSpPr>
        <p:spPr>
          <a:xfrm>
            <a:off x="5094000" y="1053360"/>
            <a:ext cx="3222000" cy="4417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1700" spc="-1" strike="noStrike" u="sng">
                <a:solidFill>
                  <a:srgbClr val="000000"/>
                </a:solidFill>
                <a:highlight>
                  <a:srgbClr val="ffe599"/>
                </a:highlight>
                <a:uFillTx/>
                <a:latin typeface="Roboto Mono"/>
                <a:ea typeface="Roboto Mono"/>
              </a:rPr>
              <a:t>Method Overriding</a:t>
            </a:r>
            <a:endParaRPr b="0" lang="en-IN" sz="1700" spc="-1" strike="noStrike">
              <a:solidFill>
                <a:srgbClr val="ffffff"/>
              </a:solidFill>
              <a:latin typeface="Arial"/>
            </a:endParaRPr>
          </a:p>
        </p:txBody>
      </p:sp>
      <p:sp>
        <p:nvSpPr>
          <p:cNvPr id="651" name="Google Shape;1065;p132"/>
          <p:cNvSpPr/>
          <p:nvPr/>
        </p:nvSpPr>
        <p:spPr>
          <a:xfrm>
            <a:off x="777600" y="1676520"/>
            <a:ext cx="3407760" cy="124992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Roboto Mono Medium"/>
              <a:buChar char="➔"/>
            </a:pPr>
            <a:r>
              <a:rPr b="0" lang="en" sz="1400" spc="-1" strike="noStrike">
                <a:solidFill>
                  <a:srgbClr val="000000"/>
                </a:solidFill>
                <a:latin typeface="Roboto Mono Medium"/>
                <a:ea typeface="Roboto Mono Medium"/>
              </a:rPr>
              <a:t>Overloading can be done either within the same or between methods of PARENT &amp; CHILD class</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
        <p:nvSpPr>
          <p:cNvPr id="652" name="Google Shape;1066;p132"/>
          <p:cNvSpPr/>
          <p:nvPr/>
        </p:nvSpPr>
        <p:spPr>
          <a:xfrm>
            <a:off x="5094000" y="1646640"/>
            <a:ext cx="3544560" cy="1463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Overriding can never be done within a single class and it always requires INHERITANCE i.e</a:t>
            </a:r>
            <a:endParaRPr b="0" lang="en-IN" sz="1400" spc="-1" strike="noStrike">
              <a:solidFill>
                <a:srgbClr val="ffffff"/>
              </a:solidFill>
              <a:latin typeface="Arial"/>
            </a:endParaRPr>
          </a:p>
          <a:p>
            <a:pPr>
              <a:lnSpc>
                <a:spcPct val="100000"/>
              </a:lnSpc>
              <a:tabLst>
                <a:tab algn="l" pos="0"/>
              </a:tabLst>
            </a:pPr>
            <a:r>
              <a:rPr b="0" lang="en" sz="1400" spc="-1" strike="noStrike">
                <a:solidFill>
                  <a:srgbClr val="000000"/>
                </a:solidFill>
                <a:latin typeface="Roboto Mono Medium"/>
                <a:ea typeface="Roboto Mono Medium"/>
              </a:rPr>
              <a:t>overriding can be done between between of PARENT &amp; CHILD only</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
        <p:nvSpPr>
          <p:cNvPr id="653" name="Google Shape;1067;p132"/>
          <p:cNvSpPr/>
          <p:nvPr/>
        </p:nvSpPr>
        <p:spPr>
          <a:xfrm>
            <a:off x="768240" y="3124080"/>
            <a:ext cx="3321720" cy="146340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Roboto Mono Medium"/>
              <a:buChar char="➔"/>
            </a:pPr>
            <a:r>
              <a:rPr b="0" lang="en" sz="1400" spc="-1" strike="noStrike">
                <a:solidFill>
                  <a:srgbClr val="000000"/>
                </a:solidFill>
                <a:latin typeface="Roboto Mono Medium"/>
                <a:ea typeface="Roboto Mono Medium"/>
              </a:rPr>
              <a:t>Overloading says methods must have same, but COMPULSORILY different arguments</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
        <p:nvSpPr>
          <p:cNvPr id="654" name="Google Shape;1068;p132"/>
          <p:cNvSpPr/>
          <p:nvPr/>
        </p:nvSpPr>
        <p:spPr>
          <a:xfrm>
            <a:off x="5094000" y="3124080"/>
            <a:ext cx="3544560" cy="1676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a:solidFill>
                  <a:srgbClr val="000000"/>
                </a:solidFill>
                <a:latin typeface="Roboto Mono Medium"/>
                <a:ea typeface="Roboto Mono Medium"/>
              </a:rPr>
              <a:t>Overriding says methods MUST COMPULSORILY have exactly same prototype. Although overriding allows CO-VARIANT return types</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370" dur="indefinite" restart="never" nodeType="tmRoot">
          <p:childTnLst>
            <p:seq>
              <p:cTn id="1371" dur="indefinite" nodeType="mainSeq">
                <p:childTnLst>
                  <p:par>
                    <p:cTn id="1372" fill="hold">
                      <p:stCondLst>
                        <p:cond delay="indefinite"/>
                      </p:stCondLst>
                      <p:childTnLst>
                        <p:par>
                          <p:cTn id="1373" fill="hold">
                            <p:stCondLst>
                              <p:cond delay="0"/>
                            </p:stCondLst>
                            <p:childTnLst>
                              <p:par>
                                <p:cTn id="1374" nodeType="clickEffect" fill="hold" presetClass="entr" presetID="10">
                                  <p:stCondLst>
                                    <p:cond delay="0"/>
                                  </p:stCondLst>
                                  <p:childTnLst>
                                    <p:set>
                                      <p:cBhvr>
                                        <p:cTn id="1375" dur="1" fill="hold">
                                          <p:stCondLst>
                                            <p:cond delay="0"/>
                                          </p:stCondLst>
                                        </p:cTn>
                                        <p:tgtEl>
                                          <p:spTgt spid="649"/>
                                        </p:tgtEl>
                                        <p:attrNameLst>
                                          <p:attrName>style.visibility</p:attrName>
                                        </p:attrNameLst>
                                      </p:cBhvr>
                                      <p:to>
                                        <p:strVal val="visible"/>
                                      </p:to>
                                    </p:set>
                                    <p:animEffect filter="fade" transition="in">
                                      <p:cBhvr additive="repl">
                                        <p:cTn id="1376" dur="1000"/>
                                        <p:tgtEl>
                                          <p:spTgt spid="649"/>
                                        </p:tgtEl>
                                      </p:cBhvr>
                                    </p:animEffect>
                                  </p:childTnLst>
                                </p:cTn>
                              </p:par>
                              <p:par>
                                <p:cTn id="1377" nodeType="withEffect" fill="hold" presetClass="entr" presetID="10">
                                  <p:stCondLst>
                                    <p:cond delay="0"/>
                                  </p:stCondLst>
                                  <p:childTnLst>
                                    <p:set>
                                      <p:cBhvr>
                                        <p:cTn id="1378" dur="1" fill="hold">
                                          <p:stCondLst>
                                            <p:cond delay="0"/>
                                          </p:stCondLst>
                                        </p:cTn>
                                        <p:tgtEl>
                                          <p:spTgt spid="650"/>
                                        </p:tgtEl>
                                        <p:attrNameLst>
                                          <p:attrName>style.visibility</p:attrName>
                                        </p:attrNameLst>
                                      </p:cBhvr>
                                      <p:to>
                                        <p:strVal val="visible"/>
                                      </p:to>
                                    </p:set>
                                    <p:animEffect filter="fade" transition="in">
                                      <p:cBhvr additive="repl">
                                        <p:cTn id="1379" dur="1000"/>
                                        <p:tgtEl>
                                          <p:spTgt spid="650"/>
                                        </p:tgtEl>
                                      </p:cBhvr>
                                    </p:animEffect>
                                  </p:childTnLst>
                                </p:cTn>
                              </p:par>
                            </p:childTnLst>
                          </p:cTn>
                        </p:par>
                      </p:childTnLst>
                    </p:cTn>
                  </p:par>
                  <p:par>
                    <p:cTn id="1380" fill="hold">
                      <p:stCondLst>
                        <p:cond delay="indefinite"/>
                      </p:stCondLst>
                      <p:childTnLst>
                        <p:par>
                          <p:cTn id="1381" fill="hold">
                            <p:stCondLst>
                              <p:cond delay="0"/>
                            </p:stCondLst>
                            <p:childTnLst>
                              <p:par>
                                <p:cTn id="1382" nodeType="clickEffect" fill="hold" presetClass="entr" presetID="10">
                                  <p:stCondLst>
                                    <p:cond delay="0"/>
                                  </p:stCondLst>
                                  <p:childTnLst>
                                    <p:set>
                                      <p:cBhvr>
                                        <p:cTn id="1383" dur="1" fill="hold">
                                          <p:stCondLst>
                                            <p:cond delay="0"/>
                                          </p:stCondLst>
                                        </p:cTn>
                                        <p:tgtEl>
                                          <p:spTgt spid="651"/>
                                        </p:tgtEl>
                                        <p:attrNameLst>
                                          <p:attrName>style.visibility</p:attrName>
                                        </p:attrNameLst>
                                      </p:cBhvr>
                                      <p:to>
                                        <p:strVal val="visible"/>
                                      </p:to>
                                    </p:set>
                                    <p:animEffect filter="fade" transition="in">
                                      <p:cBhvr additive="repl">
                                        <p:cTn id="1384" dur="1000"/>
                                        <p:tgtEl>
                                          <p:spTgt spid="651"/>
                                        </p:tgtEl>
                                      </p:cBhvr>
                                    </p:animEffect>
                                  </p:childTnLst>
                                </p:cTn>
                              </p:par>
                            </p:childTnLst>
                          </p:cTn>
                        </p:par>
                      </p:childTnLst>
                    </p:cTn>
                  </p:par>
                  <p:par>
                    <p:cTn id="1385" fill="hold">
                      <p:stCondLst>
                        <p:cond delay="indefinite"/>
                      </p:stCondLst>
                      <p:childTnLst>
                        <p:par>
                          <p:cTn id="1386" fill="hold">
                            <p:stCondLst>
                              <p:cond delay="0"/>
                            </p:stCondLst>
                            <p:childTnLst>
                              <p:par>
                                <p:cTn id="1387" nodeType="clickEffect" fill="hold" presetClass="entr" presetID="10">
                                  <p:stCondLst>
                                    <p:cond delay="0"/>
                                  </p:stCondLst>
                                  <p:childTnLst>
                                    <p:set>
                                      <p:cBhvr>
                                        <p:cTn id="1388" dur="1" fill="hold">
                                          <p:stCondLst>
                                            <p:cond delay="0"/>
                                          </p:stCondLst>
                                        </p:cTn>
                                        <p:tgtEl>
                                          <p:spTgt spid="652"/>
                                        </p:tgtEl>
                                        <p:attrNameLst>
                                          <p:attrName>style.visibility</p:attrName>
                                        </p:attrNameLst>
                                      </p:cBhvr>
                                      <p:to>
                                        <p:strVal val="visible"/>
                                      </p:to>
                                    </p:set>
                                    <p:animEffect filter="fade" transition="in">
                                      <p:cBhvr additive="repl">
                                        <p:cTn id="1389" dur="1000"/>
                                        <p:tgtEl>
                                          <p:spTgt spid="652"/>
                                        </p:tgtEl>
                                      </p:cBhvr>
                                    </p:animEffect>
                                  </p:childTnLst>
                                </p:cTn>
                              </p:par>
                            </p:childTnLst>
                          </p:cTn>
                        </p:par>
                      </p:childTnLst>
                    </p:cTn>
                  </p:par>
                  <p:par>
                    <p:cTn id="1390" fill="hold">
                      <p:stCondLst>
                        <p:cond delay="indefinite"/>
                      </p:stCondLst>
                      <p:childTnLst>
                        <p:par>
                          <p:cTn id="1391" fill="hold">
                            <p:stCondLst>
                              <p:cond delay="0"/>
                            </p:stCondLst>
                            <p:childTnLst>
                              <p:par>
                                <p:cTn id="1392" nodeType="clickEffect" fill="hold" presetClass="entr" presetID="10">
                                  <p:stCondLst>
                                    <p:cond delay="0"/>
                                  </p:stCondLst>
                                  <p:childTnLst>
                                    <p:set>
                                      <p:cBhvr>
                                        <p:cTn id="1393" dur="1" fill="hold">
                                          <p:stCondLst>
                                            <p:cond delay="0"/>
                                          </p:stCondLst>
                                        </p:cTn>
                                        <p:tgtEl>
                                          <p:spTgt spid="653"/>
                                        </p:tgtEl>
                                        <p:attrNameLst>
                                          <p:attrName>style.visibility</p:attrName>
                                        </p:attrNameLst>
                                      </p:cBhvr>
                                      <p:to>
                                        <p:strVal val="visible"/>
                                      </p:to>
                                    </p:set>
                                    <p:animEffect filter="fade" transition="in">
                                      <p:cBhvr additive="repl">
                                        <p:cTn id="1394" dur="1000"/>
                                        <p:tgtEl>
                                          <p:spTgt spid="653"/>
                                        </p:tgtEl>
                                      </p:cBhvr>
                                    </p:animEffect>
                                  </p:childTnLst>
                                </p:cTn>
                              </p:par>
                            </p:childTnLst>
                          </p:cTn>
                        </p:par>
                      </p:childTnLst>
                    </p:cTn>
                  </p:par>
                  <p:par>
                    <p:cTn id="1395" fill="hold">
                      <p:stCondLst>
                        <p:cond delay="indefinite"/>
                      </p:stCondLst>
                      <p:childTnLst>
                        <p:par>
                          <p:cTn id="1396" fill="hold">
                            <p:stCondLst>
                              <p:cond delay="0"/>
                            </p:stCondLst>
                            <p:childTnLst>
                              <p:par>
                                <p:cTn id="1397" nodeType="clickEffect" fill="hold" presetClass="entr" presetID="10">
                                  <p:stCondLst>
                                    <p:cond delay="0"/>
                                  </p:stCondLst>
                                  <p:childTnLst>
                                    <p:set>
                                      <p:cBhvr>
                                        <p:cTn id="1398" dur="1" fill="hold">
                                          <p:stCondLst>
                                            <p:cond delay="0"/>
                                          </p:stCondLst>
                                        </p:cTn>
                                        <p:tgtEl>
                                          <p:spTgt spid="654"/>
                                        </p:tgtEl>
                                        <p:attrNameLst>
                                          <p:attrName>style.visibility</p:attrName>
                                        </p:attrNameLst>
                                      </p:cBhvr>
                                      <p:to>
                                        <p:strVal val="visible"/>
                                      </p:to>
                                    </p:set>
                                    <p:animEffect filter="fade" transition="in">
                                      <p:cBhvr additive="repl">
                                        <p:cTn id="1399" dur="10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656"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Part-16</a:t>
            </a:r>
            <a:endParaRPr b="0" lang="en-IN" sz="4500" spc="-1" strike="noStrike">
              <a:solidFill>
                <a:srgbClr val="000000"/>
              </a:solidFill>
              <a:latin typeface="Arial"/>
            </a:endParaRPr>
          </a:p>
        </p:txBody>
      </p:sp>
      <p:pic>
        <p:nvPicPr>
          <p:cNvPr id="657" name="Google Shape;1075;p133" descr=""/>
          <p:cNvPicPr/>
          <p:nvPr/>
        </p:nvPicPr>
        <p:blipFill>
          <a:blip r:embed="rId1">
            <a:alphaModFix amt="56000"/>
          </a:blip>
          <a:stretch/>
        </p:blipFill>
        <p:spPr>
          <a:xfrm rot="10800000">
            <a:off x="2800080" y="3751920"/>
            <a:ext cx="3543840" cy="216000"/>
          </a:xfrm>
          <a:prstGeom prst="rect">
            <a:avLst/>
          </a:prstGeom>
          <a:ln w="0">
            <a:noFill/>
          </a:ln>
        </p:spPr>
      </p:pic>
      <p:pic>
        <p:nvPicPr>
          <p:cNvPr id="658" name="Google Shape;1076;p133" descr=""/>
          <p:cNvPicPr/>
          <p:nvPr/>
        </p:nvPicPr>
        <p:blipFill>
          <a:blip r:embed="rId2"/>
          <a:srcRect l="0" t="16974" r="8891" b="21017"/>
          <a:stretch/>
        </p:blipFill>
        <p:spPr>
          <a:xfrm rot="10800000">
            <a:off x="834120" y="1225440"/>
            <a:ext cx="2036520" cy="810000"/>
          </a:xfrm>
          <a:prstGeom prst="rect">
            <a:avLst/>
          </a:prstGeom>
          <a:ln w="0">
            <a:noFill/>
          </a:ln>
        </p:spPr>
      </p:pic>
      <p:pic>
        <p:nvPicPr>
          <p:cNvPr id="659" name="Google Shape;1077;p133" descr=""/>
          <p:cNvPicPr/>
          <p:nvPr/>
        </p:nvPicPr>
        <p:blipFill>
          <a:blip r:embed="rId3"/>
          <a:srcRect l="0" t="16731" r="8891" b="18303"/>
          <a:stretch/>
        </p:blipFill>
        <p:spPr>
          <a:xfrm rot="10800000">
            <a:off x="834120" y="1738440"/>
            <a:ext cx="2036520" cy="845640"/>
          </a:xfrm>
          <a:prstGeom prst="rect">
            <a:avLst/>
          </a:prstGeom>
          <a:ln w="0">
            <a:noFill/>
          </a:ln>
        </p:spPr>
      </p:pic>
      <p:sp>
        <p:nvSpPr>
          <p:cNvPr id="660"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-16</a:t>
            </a:r>
            <a:endParaRPr b="0" lang="en-IN" sz="1400" spc="-1" strike="noStrike">
              <a:solidFill>
                <a:srgbClr val="ffffff"/>
              </a:solidFill>
              <a:latin typeface="Arial"/>
            </a:endParaRPr>
          </a:p>
        </p:txBody>
      </p:sp>
      <p:sp>
        <p:nvSpPr>
          <p:cNvPr id="661" name="PlaceHolder 4"/>
          <p:cNvSpPr>
            <a:spLocks noGrp="1"/>
          </p:cNvSpPr>
          <p:nvPr>
            <p:ph type="subTitle"/>
          </p:nvPr>
        </p:nvSpPr>
        <p:spPr>
          <a:xfrm>
            <a:off x="1129680" y="187524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400" spc="-1" strike="noStrike">
                <a:solidFill>
                  <a:srgbClr val="595959"/>
                </a:solidFill>
                <a:latin typeface="Roboto Mono"/>
                <a:ea typeface="Roboto Mono"/>
              </a:rPr>
              <a:t>final keyword</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300" spc="-1" strike="noStrike">
                <a:solidFill>
                  <a:srgbClr val="ff0000"/>
                </a:solidFill>
                <a:latin typeface="Concert One"/>
                <a:ea typeface="Concert One"/>
              </a:rPr>
              <a:t>What is “final” keyword in java</a:t>
            </a:r>
            <a:endParaRPr b="0" lang="en-IN" sz="2300" spc="-1" strike="noStrike">
              <a:solidFill>
                <a:srgbClr val="000000"/>
              </a:solidFill>
              <a:latin typeface="Arial"/>
            </a:endParaRPr>
          </a:p>
        </p:txBody>
      </p:sp>
      <p:sp>
        <p:nvSpPr>
          <p:cNvPr id="663" name="Google Shape;1085;p134"/>
          <p:cNvSpPr/>
          <p:nvPr/>
        </p:nvSpPr>
        <p:spPr>
          <a:xfrm>
            <a:off x="1494000" y="1204920"/>
            <a:ext cx="7117200" cy="852840"/>
          </a:xfrm>
          <a:prstGeom prst="rect">
            <a:avLst/>
          </a:prstGeom>
          <a:noFill/>
          <a:ln w="0">
            <a:noFill/>
          </a:ln>
        </p:spPr>
        <p:style>
          <a:lnRef idx="0"/>
          <a:fillRef idx="0"/>
          <a:effectRef idx="0"/>
          <a:fontRef idx="minor"/>
        </p:style>
        <p:txBody>
          <a:bodyPr tIns="91440" bIns="91440" anchor="t">
            <a:spAutoFit/>
          </a:bodyPr>
          <a:p>
            <a:pPr marL="457200" indent="-368280">
              <a:lnSpc>
                <a:spcPct val="100000"/>
              </a:lnSpc>
              <a:buClr>
                <a:srgbClr val="000000"/>
              </a:buClr>
              <a:buFont typeface="Roboto Mono Medium"/>
              <a:buChar char="➔"/>
            </a:pPr>
            <a:r>
              <a:rPr b="0" lang="en" sz="2200" spc="-1" strike="noStrike">
                <a:solidFill>
                  <a:srgbClr val="000000"/>
                </a:solidFill>
                <a:latin typeface="Roboto Mono Medium"/>
                <a:ea typeface="Roboto Mono Medium"/>
              </a:rPr>
              <a:t>final is a non access modifier in java and can be used in three ways</a:t>
            </a:r>
            <a:endParaRPr b="0" lang="en-IN" sz="2200" spc="-1" strike="noStrike">
              <a:solidFill>
                <a:srgbClr val="ffffff"/>
              </a:solidFill>
              <a:latin typeface="Arial"/>
            </a:endParaRPr>
          </a:p>
        </p:txBody>
      </p:sp>
      <p:sp>
        <p:nvSpPr>
          <p:cNvPr id="664" name="Google Shape;1086;p134"/>
          <p:cNvSpPr/>
          <p:nvPr/>
        </p:nvSpPr>
        <p:spPr>
          <a:xfrm>
            <a:off x="3650400" y="2898720"/>
            <a:ext cx="1537920" cy="442080"/>
          </a:xfrm>
          <a:prstGeom prst="roundRect">
            <a:avLst>
              <a:gd name="adj" fmla="val 50000"/>
            </a:avLst>
          </a:prstGeom>
          <a:solidFill>
            <a:srgbClr val="0944a1"/>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2000" spc="-1" strike="noStrike">
                <a:solidFill>
                  <a:srgbClr val="ffffff"/>
                </a:solidFill>
                <a:latin typeface="Roboto Mono Medium"/>
                <a:ea typeface="Roboto Mono Medium"/>
              </a:rPr>
              <a:t>final</a:t>
            </a:r>
            <a:endParaRPr b="0" lang="en-IN" sz="2000" spc="-1" strike="noStrike">
              <a:solidFill>
                <a:srgbClr val="ffffff"/>
              </a:solidFill>
              <a:latin typeface="Arial"/>
            </a:endParaRPr>
          </a:p>
        </p:txBody>
      </p:sp>
      <p:sp>
        <p:nvSpPr>
          <p:cNvPr id="665" name="Google Shape;1087;p134"/>
          <p:cNvSpPr/>
          <p:nvPr/>
        </p:nvSpPr>
        <p:spPr>
          <a:xfrm>
            <a:off x="5420880" y="3798360"/>
            <a:ext cx="1537920" cy="442080"/>
          </a:xfrm>
          <a:prstGeom prst="roundRect">
            <a:avLst>
              <a:gd name="adj" fmla="val 50000"/>
            </a:avLst>
          </a:prstGeom>
          <a:solidFill>
            <a:srgbClr val="0d5ddf"/>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2000" spc="-1" strike="noStrike">
                <a:solidFill>
                  <a:srgbClr val="ffffff"/>
                </a:solidFill>
                <a:latin typeface="Roboto"/>
                <a:ea typeface="Roboto"/>
              </a:rPr>
              <a:t>class</a:t>
            </a:r>
            <a:endParaRPr b="0" lang="en-IN" sz="2000" spc="-1" strike="noStrike">
              <a:solidFill>
                <a:srgbClr val="ffffff"/>
              </a:solidFill>
              <a:latin typeface="Arial"/>
            </a:endParaRPr>
          </a:p>
        </p:txBody>
      </p:sp>
      <p:sp>
        <p:nvSpPr>
          <p:cNvPr id="666" name="Google Shape;1088;p134"/>
          <p:cNvSpPr/>
          <p:nvPr/>
        </p:nvSpPr>
        <p:spPr>
          <a:xfrm>
            <a:off x="1880280" y="3798360"/>
            <a:ext cx="1537920" cy="442080"/>
          </a:xfrm>
          <a:prstGeom prst="roundRect">
            <a:avLst>
              <a:gd name="adj" fmla="val 50000"/>
            </a:avLst>
          </a:prstGeom>
          <a:solidFill>
            <a:srgbClr val="0d5ddf"/>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2000" spc="-1" strike="noStrike">
                <a:solidFill>
                  <a:srgbClr val="ffffff"/>
                </a:solidFill>
                <a:latin typeface="Roboto"/>
                <a:ea typeface="Roboto"/>
              </a:rPr>
              <a:t>variable</a:t>
            </a:r>
            <a:endParaRPr b="0" lang="en-IN" sz="2000" spc="-1" strike="noStrike">
              <a:solidFill>
                <a:srgbClr val="ffffff"/>
              </a:solidFill>
              <a:latin typeface="Arial"/>
            </a:endParaRPr>
          </a:p>
        </p:txBody>
      </p:sp>
      <p:cxnSp>
        <p:nvCxnSpPr>
          <p:cNvPr id="667" name="Google Shape;1089;p134"/>
          <p:cNvCxnSpPr>
            <a:stCxn id="664" idx="2"/>
            <a:endCxn id="665" idx="0"/>
          </p:cNvCxnSpPr>
          <p:nvPr/>
        </p:nvCxnSpPr>
        <p:spPr>
          <a:xfrm flipH="1" rot="16200000">
            <a:off x="5076000" y="2684160"/>
            <a:ext cx="457920" cy="1770840"/>
          </a:xfrm>
          <a:prstGeom prst="bentConnector3">
            <a:avLst>
              <a:gd name="adj1" fmla="val 50039"/>
            </a:avLst>
          </a:prstGeom>
          <a:ln w="9525">
            <a:solidFill>
              <a:srgbClr val="c2c2c2"/>
            </a:solidFill>
            <a:round/>
          </a:ln>
        </p:spPr>
      </p:cxnSp>
      <p:cxnSp>
        <p:nvCxnSpPr>
          <p:cNvPr id="668" name="Google Shape;1090;p134"/>
          <p:cNvCxnSpPr>
            <a:stCxn id="666" idx="0"/>
            <a:endCxn id="664" idx="2"/>
          </p:cNvCxnSpPr>
          <p:nvPr/>
        </p:nvCxnSpPr>
        <p:spPr>
          <a:xfrm flipH="1" flipV="1" rot="5400000">
            <a:off x="3305160" y="2684520"/>
            <a:ext cx="457920" cy="1770480"/>
          </a:xfrm>
          <a:prstGeom prst="bentConnector3">
            <a:avLst>
              <a:gd name="adj1" fmla="val 50039"/>
            </a:avLst>
          </a:prstGeom>
          <a:ln w="9525">
            <a:solidFill>
              <a:srgbClr val="c2c2c2"/>
            </a:solidFill>
            <a:round/>
          </a:ln>
        </p:spPr>
      </p:cxnSp>
      <p:sp>
        <p:nvSpPr>
          <p:cNvPr id="669" name="Google Shape;1091;p134"/>
          <p:cNvSpPr/>
          <p:nvPr/>
        </p:nvSpPr>
        <p:spPr>
          <a:xfrm>
            <a:off x="3631680" y="3798360"/>
            <a:ext cx="1537920" cy="442080"/>
          </a:xfrm>
          <a:prstGeom prst="roundRect">
            <a:avLst>
              <a:gd name="adj" fmla="val 50000"/>
            </a:avLst>
          </a:prstGeom>
          <a:solidFill>
            <a:srgbClr val="0d5ddf"/>
          </a:solidFill>
          <a:ln w="0">
            <a:noFill/>
          </a:ln>
        </p:spPr>
        <p:style>
          <a:lnRef idx="0"/>
          <a:fillRef idx="0"/>
          <a:effectRef idx="0"/>
          <a:fontRef idx="minor"/>
        </p:style>
        <p:txBody>
          <a:bodyPr tIns="91440" bIns="91440" anchor="ctr">
            <a:noAutofit/>
          </a:bodyPr>
          <a:p>
            <a:pPr algn="ctr">
              <a:lnSpc>
                <a:spcPct val="100000"/>
              </a:lnSpc>
              <a:tabLst>
                <a:tab algn="l" pos="0"/>
              </a:tabLst>
            </a:pPr>
            <a:r>
              <a:rPr b="0" lang="en" sz="2000" spc="-1" strike="noStrike">
                <a:solidFill>
                  <a:srgbClr val="ffffff"/>
                </a:solidFill>
                <a:latin typeface="Roboto"/>
                <a:ea typeface="Roboto"/>
              </a:rPr>
              <a:t>method</a:t>
            </a: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00" dur="indefinite" restart="never" nodeType="tmRoot">
          <p:childTnLst>
            <p:seq>
              <p:cTn id="1401" dur="indefinite" nodeType="mainSeq">
                <p:childTnLst>
                  <p:par>
                    <p:cTn id="1402" fill="hold">
                      <p:stCondLst>
                        <p:cond delay="indefinite"/>
                      </p:stCondLst>
                      <p:childTnLst>
                        <p:par>
                          <p:cTn id="1403" fill="hold">
                            <p:stCondLst>
                              <p:cond delay="0"/>
                            </p:stCondLst>
                            <p:childTnLst>
                              <p:par>
                                <p:cTn id="1404" nodeType="clickEffect" fill="hold" presetClass="entr" presetID="10">
                                  <p:stCondLst>
                                    <p:cond delay="0"/>
                                  </p:stCondLst>
                                  <p:childTnLst>
                                    <p:set>
                                      <p:cBhvr>
                                        <p:cTn id="1405" dur="1" fill="hold">
                                          <p:stCondLst>
                                            <p:cond delay="0"/>
                                          </p:stCondLst>
                                        </p:cTn>
                                        <p:tgtEl>
                                          <p:spTgt spid="663"/>
                                        </p:tgtEl>
                                        <p:attrNameLst>
                                          <p:attrName>style.visibility</p:attrName>
                                        </p:attrNameLst>
                                      </p:cBhvr>
                                      <p:to>
                                        <p:strVal val="visible"/>
                                      </p:to>
                                    </p:set>
                                    <p:animEffect filter="fade" transition="in">
                                      <p:cBhvr additive="repl">
                                        <p:cTn id="1406" dur="1000"/>
                                        <p:tgtEl>
                                          <p:spTgt spid="663"/>
                                        </p:tgtEl>
                                      </p:cBhvr>
                                    </p:animEffect>
                                  </p:childTnLst>
                                </p:cTn>
                              </p:par>
                            </p:childTnLst>
                          </p:cTn>
                        </p:par>
                      </p:childTnLst>
                    </p:cTn>
                  </p:par>
                  <p:par>
                    <p:cTn id="1407" fill="hold">
                      <p:stCondLst>
                        <p:cond delay="indefinite"/>
                      </p:stCondLst>
                      <p:childTnLst>
                        <p:par>
                          <p:cTn id="1408" fill="hold">
                            <p:stCondLst>
                              <p:cond delay="0"/>
                            </p:stCondLst>
                            <p:childTnLst>
                              <p:par>
                                <p:cTn id="1409" nodeType="clickEffect" fill="hold" presetClass="entr" presetID="10">
                                  <p:stCondLst>
                                    <p:cond delay="0"/>
                                  </p:stCondLst>
                                  <p:childTnLst>
                                    <p:set>
                                      <p:cBhvr>
                                        <p:cTn id="1410" dur="1" fill="hold">
                                          <p:stCondLst>
                                            <p:cond delay="0"/>
                                          </p:stCondLst>
                                        </p:cTn>
                                        <p:tgtEl>
                                          <p:spTgt spid="664"/>
                                        </p:tgtEl>
                                        <p:attrNameLst>
                                          <p:attrName>style.visibility</p:attrName>
                                        </p:attrNameLst>
                                      </p:cBhvr>
                                      <p:to>
                                        <p:strVal val="visible"/>
                                      </p:to>
                                    </p:set>
                                    <p:animEffect filter="fade" transition="in">
                                      <p:cBhvr additive="repl">
                                        <p:cTn id="1411" dur="1000"/>
                                        <p:tgtEl>
                                          <p:spTgt spid="664"/>
                                        </p:tgtEl>
                                      </p:cBhvr>
                                    </p:animEffect>
                                  </p:childTnLst>
                                </p:cTn>
                              </p:par>
                              <p:par>
                                <p:cTn id="1412" nodeType="withEffect" fill="hold" presetClass="entr" presetID="10">
                                  <p:stCondLst>
                                    <p:cond delay="0"/>
                                  </p:stCondLst>
                                  <p:childTnLst>
                                    <p:set>
                                      <p:cBhvr>
                                        <p:cTn id="1413" dur="1" fill="hold">
                                          <p:stCondLst>
                                            <p:cond delay="0"/>
                                          </p:stCondLst>
                                        </p:cTn>
                                        <p:tgtEl>
                                          <p:spTgt spid="666"/>
                                        </p:tgtEl>
                                        <p:attrNameLst>
                                          <p:attrName>style.visibility</p:attrName>
                                        </p:attrNameLst>
                                      </p:cBhvr>
                                      <p:to>
                                        <p:strVal val="visible"/>
                                      </p:to>
                                    </p:set>
                                    <p:animEffect filter="fade" transition="in">
                                      <p:cBhvr additive="repl">
                                        <p:cTn id="1414" dur="1000"/>
                                        <p:tgtEl>
                                          <p:spTgt spid="666"/>
                                        </p:tgtEl>
                                      </p:cBhvr>
                                    </p:animEffect>
                                  </p:childTnLst>
                                </p:cTn>
                              </p:par>
                              <p:par>
                                <p:cTn id="1415" nodeType="withEffect" fill="hold" presetClass="entr" presetID="10">
                                  <p:stCondLst>
                                    <p:cond delay="0"/>
                                  </p:stCondLst>
                                  <p:childTnLst>
                                    <p:set>
                                      <p:cBhvr>
                                        <p:cTn id="1416" dur="1" fill="hold">
                                          <p:stCondLst>
                                            <p:cond delay="0"/>
                                          </p:stCondLst>
                                        </p:cTn>
                                        <p:tgtEl>
                                          <p:spTgt spid="667"/>
                                        </p:tgtEl>
                                        <p:attrNameLst>
                                          <p:attrName>style.visibility</p:attrName>
                                        </p:attrNameLst>
                                      </p:cBhvr>
                                      <p:to>
                                        <p:strVal val="visible"/>
                                      </p:to>
                                    </p:set>
                                    <p:animEffect filter="fade" transition="in">
                                      <p:cBhvr additive="repl">
                                        <p:cTn id="1417" dur="1000"/>
                                        <p:tgtEl>
                                          <p:spTgt spid="667"/>
                                        </p:tgtEl>
                                      </p:cBhvr>
                                    </p:animEffect>
                                  </p:childTnLst>
                                </p:cTn>
                              </p:par>
                              <p:par>
                                <p:cTn id="1418" nodeType="withEffect" fill="hold" presetClass="entr" presetID="10">
                                  <p:stCondLst>
                                    <p:cond delay="0"/>
                                  </p:stCondLst>
                                  <p:childTnLst>
                                    <p:set>
                                      <p:cBhvr>
                                        <p:cTn id="1419" dur="1" fill="hold">
                                          <p:stCondLst>
                                            <p:cond delay="0"/>
                                          </p:stCondLst>
                                        </p:cTn>
                                        <p:tgtEl>
                                          <p:spTgt spid="668"/>
                                        </p:tgtEl>
                                        <p:attrNameLst>
                                          <p:attrName>style.visibility</p:attrName>
                                        </p:attrNameLst>
                                      </p:cBhvr>
                                      <p:to>
                                        <p:strVal val="visible"/>
                                      </p:to>
                                    </p:set>
                                    <p:animEffect filter="fade" transition="in">
                                      <p:cBhvr additive="repl">
                                        <p:cTn id="1420" dur="1000"/>
                                        <p:tgtEl>
                                          <p:spTgt spid="668"/>
                                        </p:tgtEl>
                                      </p:cBhvr>
                                    </p:animEffect>
                                  </p:childTnLst>
                                </p:cTn>
                              </p:par>
                              <p:par>
                                <p:cTn id="1421" nodeType="withEffect" fill="hold" presetClass="entr" presetID="10">
                                  <p:stCondLst>
                                    <p:cond delay="0"/>
                                  </p:stCondLst>
                                  <p:childTnLst>
                                    <p:set>
                                      <p:cBhvr>
                                        <p:cTn id="1422" dur="1" fill="hold">
                                          <p:stCondLst>
                                            <p:cond delay="0"/>
                                          </p:stCondLst>
                                        </p:cTn>
                                        <p:tgtEl>
                                          <p:spTgt spid="669"/>
                                        </p:tgtEl>
                                        <p:attrNameLst>
                                          <p:attrName>style.visibility</p:attrName>
                                        </p:attrNameLst>
                                      </p:cBhvr>
                                      <p:to>
                                        <p:strVal val="visible"/>
                                      </p:to>
                                    </p:set>
                                    <p:animEffect filter="fade" transition="in">
                                      <p:cBhvr additive="repl">
                                        <p:cTn id="1423" dur="1000"/>
                                        <p:tgtEl>
                                          <p:spTgt spid="669"/>
                                        </p:tgtEl>
                                      </p:cBhvr>
                                    </p:animEffect>
                                  </p:childTnLst>
                                </p:cTn>
                              </p:par>
                              <p:par>
                                <p:cTn id="1424" nodeType="withEffect" fill="hold" presetClass="entr" presetID="10">
                                  <p:stCondLst>
                                    <p:cond delay="0"/>
                                  </p:stCondLst>
                                  <p:childTnLst>
                                    <p:set>
                                      <p:cBhvr>
                                        <p:cTn id="1425" dur="1" fill="hold">
                                          <p:stCondLst>
                                            <p:cond delay="0"/>
                                          </p:stCondLst>
                                        </p:cTn>
                                        <p:tgtEl>
                                          <p:spTgt spid="665"/>
                                        </p:tgtEl>
                                        <p:attrNameLst>
                                          <p:attrName>style.visibility</p:attrName>
                                        </p:attrNameLst>
                                      </p:cBhvr>
                                      <p:to>
                                        <p:strVal val="visible"/>
                                      </p:to>
                                    </p:set>
                                    <p:animEffect filter="fade" transition="in">
                                      <p:cBhvr additive="repl">
                                        <p:cTn id="1426"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000" spc="-1" strike="noStrike">
                <a:solidFill>
                  <a:srgbClr val="ff0000"/>
                </a:solidFill>
                <a:latin typeface="Concert One"/>
                <a:ea typeface="Concert One"/>
              </a:rPr>
              <a:t>“</a:t>
            </a:r>
            <a:r>
              <a:rPr b="0" lang="en" sz="3000" spc="-1" strike="noStrike">
                <a:solidFill>
                  <a:srgbClr val="ff0000"/>
                </a:solidFill>
                <a:latin typeface="Concert One"/>
                <a:ea typeface="Concert One"/>
              </a:rPr>
              <a:t>final” variable</a:t>
            </a:r>
            <a:endParaRPr b="0" lang="en-IN" sz="3000" spc="-1" strike="noStrike">
              <a:solidFill>
                <a:srgbClr val="000000"/>
              </a:solidFill>
              <a:latin typeface="Arial"/>
            </a:endParaRPr>
          </a:p>
        </p:txBody>
      </p:sp>
      <p:sp>
        <p:nvSpPr>
          <p:cNvPr id="671" name="Google Shape;1097;p135"/>
          <p:cNvSpPr/>
          <p:nvPr/>
        </p:nvSpPr>
        <p:spPr>
          <a:xfrm>
            <a:off x="1307160" y="1344600"/>
            <a:ext cx="6669720" cy="1979640"/>
          </a:xfrm>
          <a:prstGeom prst="rect">
            <a:avLst/>
          </a:prstGeom>
          <a:noFill/>
          <a:ln w="0">
            <a:noFill/>
          </a:ln>
        </p:spPr>
        <p:style>
          <a:lnRef idx="0"/>
          <a:fillRef idx="0"/>
          <a:effectRef idx="0"/>
          <a:fontRef idx="minor"/>
        </p:style>
        <p:txBody>
          <a:bodyPr tIns="91440" bIns="91440" anchor="t">
            <a:spAutoFit/>
          </a:bodyPr>
          <a:p>
            <a:pPr marL="457200" indent="-324000">
              <a:lnSpc>
                <a:spcPct val="100000"/>
              </a:lnSpc>
              <a:buClr>
                <a:srgbClr val="000000"/>
              </a:buClr>
              <a:buFont typeface="Roboto Mono Medium"/>
              <a:buChar char="➔"/>
            </a:pPr>
            <a:r>
              <a:rPr b="1" lang="en" sz="1500" spc="-1" strike="noStrike">
                <a:solidFill>
                  <a:srgbClr val="000000"/>
                </a:solidFill>
                <a:highlight>
                  <a:srgbClr val="d9ead3"/>
                </a:highlight>
                <a:latin typeface="Roboto Mono"/>
                <a:ea typeface="Roboto Mono"/>
              </a:rPr>
              <a:t>final variable</a:t>
            </a:r>
            <a:r>
              <a:rPr b="0" lang="en" sz="1500" spc="-1" strike="noStrike">
                <a:solidFill>
                  <a:srgbClr val="000000"/>
                </a:solidFill>
                <a:highlight>
                  <a:srgbClr val="d9ead3"/>
                </a:highlight>
                <a:latin typeface="Roboto Mono Medium"/>
                <a:ea typeface="Roboto Mono Medium"/>
              </a:rPr>
              <a:t>:</a:t>
            </a:r>
            <a:r>
              <a:rPr b="0" lang="en" sz="1500" spc="-1" strike="noStrike">
                <a:solidFill>
                  <a:srgbClr val="000000"/>
                </a:solidFill>
                <a:latin typeface="Roboto Mono Medium"/>
                <a:ea typeface="Roboto Mono Medium"/>
              </a:rPr>
              <a:t> Once we declare a variable as a final we can’t perform re-assignment.</a:t>
            </a:r>
            <a:endParaRPr b="0" lang="en-IN" sz="1500" spc="-1" strike="noStrike">
              <a:solidFill>
                <a:srgbClr val="ffffff"/>
              </a:solidFill>
              <a:latin typeface="Arial"/>
            </a:endParaRPr>
          </a:p>
          <a:p>
            <a:pPr>
              <a:lnSpc>
                <a:spcPct val="100000"/>
              </a:lnSpc>
              <a:tabLst>
                <a:tab algn="l" pos="0"/>
              </a:tabLst>
            </a:pPr>
            <a:endParaRPr b="0" lang="en-IN" sz="1500" spc="-1" strike="noStrike">
              <a:solidFill>
                <a:srgbClr val="ffffff"/>
              </a:solidFill>
              <a:latin typeface="Arial"/>
            </a:endParaRPr>
          </a:p>
          <a:p>
            <a:pPr>
              <a:lnSpc>
                <a:spcPct val="100000"/>
              </a:lnSpc>
              <a:tabLst>
                <a:tab algn="l" pos="0"/>
              </a:tabLst>
            </a:pPr>
            <a:endParaRPr b="0" lang="en-IN" sz="1500" spc="-1" strike="noStrike">
              <a:solidFill>
                <a:srgbClr val="ffffff"/>
              </a:solidFill>
              <a:latin typeface="Arial"/>
            </a:endParaRPr>
          </a:p>
          <a:p>
            <a:pPr marL="457200">
              <a:lnSpc>
                <a:spcPct val="115000"/>
              </a:lnSpc>
              <a:spcBef>
                <a:spcPts val="1199"/>
              </a:spcBef>
              <a:tabLst>
                <a:tab algn="l" pos="0"/>
              </a:tabLst>
            </a:pPr>
            <a:endParaRPr b="0" lang="en-IN" sz="1500" spc="-1" strike="noStrike">
              <a:solidFill>
                <a:srgbClr val="ffffff"/>
              </a:solidFill>
              <a:latin typeface="Arial"/>
            </a:endParaRPr>
          </a:p>
          <a:p>
            <a:pPr marL="457200">
              <a:lnSpc>
                <a:spcPct val="100000"/>
              </a:lnSpc>
              <a:spcBef>
                <a:spcPts val="2001"/>
              </a:spcBef>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27" dur="indefinite" restart="never" nodeType="tmRoot">
          <p:childTnLst>
            <p:seq>
              <p:cTn id="1428" dur="indefinite" nodeType="mainSeq">
                <p:childTnLst>
                  <p:par>
                    <p:cTn id="1429" fill="hold">
                      <p:stCondLst>
                        <p:cond delay="indefinite"/>
                      </p:stCondLst>
                      <p:childTnLst>
                        <p:par>
                          <p:cTn id="1430" fill="hold">
                            <p:stCondLst>
                              <p:cond delay="0"/>
                            </p:stCondLst>
                            <p:childTnLst>
                              <p:par>
                                <p:cTn id="1431" nodeType="clickEffect" fill="hold" presetClass="entr" presetID="10">
                                  <p:stCondLst>
                                    <p:cond delay="0"/>
                                  </p:stCondLst>
                                  <p:childTnLst>
                                    <p:set>
                                      <p:cBhvr>
                                        <p:cTn id="1432" dur="1" fill="hold">
                                          <p:stCondLst>
                                            <p:cond delay="0"/>
                                          </p:stCondLst>
                                        </p:cTn>
                                        <p:tgtEl>
                                          <p:spTgt spid="671"/>
                                        </p:tgtEl>
                                        <p:attrNameLst>
                                          <p:attrName>style.visibility</p:attrName>
                                        </p:attrNameLst>
                                      </p:cBhvr>
                                      <p:to>
                                        <p:strVal val="visible"/>
                                      </p:to>
                                    </p:set>
                                    <p:animEffect filter="fade" transition="in">
                                      <p:cBhvr additive="repl">
                                        <p:cTn id="1433"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a:p>
            <a:pPr indent="0">
              <a:lnSpc>
                <a:spcPct val="115000"/>
              </a:lnSpc>
              <a:spcBef>
                <a:spcPts val="2001"/>
              </a:spcBef>
              <a:spcAft>
                <a:spcPts val="2001"/>
              </a:spcAft>
              <a:buNone/>
              <a:tabLst>
                <a:tab algn="l" pos="0"/>
              </a:tabLst>
            </a:pPr>
            <a:endParaRPr b="0" lang="en-IN" sz="3000" spc="-1" strike="noStrike">
              <a:solidFill>
                <a:srgbClr val="000000"/>
              </a:solidFill>
              <a:latin typeface="Arial"/>
            </a:endParaRPr>
          </a:p>
        </p:txBody>
      </p:sp>
      <p:sp>
        <p:nvSpPr>
          <p:cNvPr id="673" name="Google Shape;1103;p136"/>
          <p:cNvSpPr/>
          <p:nvPr/>
        </p:nvSpPr>
        <p:spPr>
          <a:xfrm>
            <a:off x="1494000" y="1480320"/>
            <a:ext cx="6742080" cy="210384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1" lang="en" sz="1400" spc="-1" strike="noStrike">
                <a:solidFill>
                  <a:srgbClr val="a9b7c6"/>
                </a:solidFill>
                <a:highlight>
                  <a:srgbClr val="2b2b2b"/>
                </a:highlight>
                <a:latin typeface="Courier New"/>
                <a:ea typeface="Courier New"/>
              </a:rPr>
              <a:t>class Circle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int radius;</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final double pi = 3.14; </a:t>
            </a:r>
            <a:r>
              <a:rPr b="0" lang="en" sz="1400" spc="-1" strike="noStrike">
                <a:solidFill>
                  <a:srgbClr val="ffe599"/>
                </a:solidFill>
                <a:highlight>
                  <a:srgbClr val="2b2b2b"/>
                </a:highlight>
                <a:latin typeface="Courier New"/>
                <a:ea typeface="Courier New"/>
              </a:rPr>
              <a:t>//Now this value is fixed</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public Circle(int radius)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this.radius = radius;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34" dur="indefinite" restart="never" nodeType="tmRoot">
          <p:childTnLst>
            <p:seq>
              <p:cTn id="1435" dur="indefinite" nodeType="mainSeq">
                <p:childTnLst>
                  <p:par>
                    <p:cTn id="1436" fill="hold">
                      <p:stCondLst>
                        <p:cond delay="indefinite"/>
                      </p:stCondLst>
                      <p:childTnLst>
                        <p:par>
                          <p:cTn id="1437" fill="hold">
                            <p:stCondLst>
                              <p:cond delay="0"/>
                            </p:stCondLst>
                            <p:childTnLst>
                              <p:par>
                                <p:cTn id="1438" nodeType="clickEffect" fill="hold" presetClass="entr" presetID="10">
                                  <p:stCondLst>
                                    <p:cond delay="0"/>
                                  </p:stCondLst>
                                  <p:childTnLst>
                                    <p:set>
                                      <p:cBhvr>
                                        <p:cTn id="1439" dur="1" fill="hold">
                                          <p:stCondLst>
                                            <p:cond delay="0"/>
                                          </p:stCondLst>
                                        </p:cTn>
                                        <p:tgtEl>
                                          <p:spTgt spid="673"/>
                                        </p:tgtEl>
                                        <p:attrNameLst>
                                          <p:attrName>style.visibility</p:attrName>
                                        </p:attrNameLst>
                                      </p:cBhvr>
                                      <p:to>
                                        <p:strVal val="visible"/>
                                      </p:to>
                                    </p:set>
                                    <p:animEffect filter="fade" transition="in">
                                      <p:cBhvr additive="repl">
                                        <p:cTn id="1440"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2000" spc="-1" strike="noStrike">
                <a:solidFill>
                  <a:srgbClr val="0000ff"/>
                </a:solidFill>
                <a:latin typeface="Concert One"/>
                <a:ea typeface="Concert One"/>
              </a:rPr>
              <a:t>Another Way To Initialize</a:t>
            </a:r>
            <a:r>
              <a:rPr b="0" lang="en" sz="2000" spc="-1" strike="noStrike">
                <a:solidFill>
                  <a:srgbClr val="274e13"/>
                </a:solidFill>
                <a:latin typeface="Concert One"/>
                <a:ea typeface="Concert One"/>
              </a:rPr>
              <a:t> </a:t>
            </a:r>
            <a:r>
              <a:rPr b="0" lang="en" sz="2000" spc="-1" strike="noStrike">
                <a:solidFill>
                  <a:srgbClr val="ff00ff"/>
                </a:solidFill>
                <a:latin typeface="Concert One"/>
                <a:ea typeface="Concert One"/>
              </a:rPr>
              <a:t>final Data</a:t>
            </a:r>
            <a:endParaRPr b="0" lang="en-IN" sz="2000" spc="-1" strike="noStrike">
              <a:solidFill>
                <a:srgbClr val="000000"/>
              </a:solidFill>
              <a:latin typeface="Arial"/>
            </a:endParaRPr>
          </a:p>
          <a:p>
            <a:pPr indent="0">
              <a:lnSpc>
                <a:spcPct val="115000"/>
              </a:lnSpc>
              <a:spcBef>
                <a:spcPts val="2001"/>
              </a:spcBef>
              <a:spcAft>
                <a:spcPts val="2001"/>
              </a:spcAft>
              <a:buNone/>
              <a:tabLst>
                <a:tab algn="l" pos="0"/>
              </a:tabLst>
            </a:pPr>
            <a:endParaRPr b="0" lang="en-IN" sz="3000" spc="-1" strike="noStrike">
              <a:solidFill>
                <a:srgbClr val="000000"/>
              </a:solidFill>
              <a:latin typeface="Arial"/>
            </a:endParaRPr>
          </a:p>
        </p:txBody>
      </p:sp>
      <p:sp>
        <p:nvSpPr>
          <p:cNvPr id="675" name="Google Shape;1109;p137"/>
          <p:cNvSpPr/>
          <p:nvPr/>
        </p:nvSpPr>
        <p:spPr>
          <a:xfrm>
            <a:off x="1494000" y="1480320"/>
            <a:ext cx="6742080" cy="210384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1" lang="en" sz="1400" spc="-1" strike="noStrike">
                <a:solidFill>
                  <a:srgbClr val="a9b7c6"/>
                </a:solidFill>
                <a:highlight>
                  <a:srgbClr val="2b2b2b"/>
                </a:highlight>
                <a:latin typeface="Courier New"/>
                <a:ea typeface="Courier New"/>
              </a:rPr>
              <a:t>class Circle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int radius;</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final double pi;</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public Circle(int radius)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this.radius = radius;</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pi = 3.14; </a:t>
            </a:r>
            <a:r>
              <a:rPr b="0" lang="en" sz="1400" spc="-1" strike="noStrike">
                <a:solidFill>
                  <a:srgbClr val="fff2cc"/>
                </a:solidFill>
                <a:highlight>
                  <a:srgbClr val="2b2b2b"/>
                </a:highlight>
                <a:latin typeface="Courier New"/>
                <a:ea typeface="Courier New"/>
              </a:rPr>
              <a:t>//Now this value is fixed</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41" dur="indefinite" restart="never" nodeType="tmRoot">
          <p:childTnLst>
            <p:seq>
              <p:cTn id="1442" dur="indefinite" nodeType="mainSeq">
                <p:childTnLst>
                  <p:par>
                    <p:cTn id="1443" fill="hold">
                      <p:stCondLst>
                        <p:cond delay="indefinite"/>
                      </p:stCondLst>
                      <p:childTnLst>
                        <p:par>
                          <p:cTn id="1444" fill="hold">
                            <p:stCondLst>
                              <p:cond delay="0"/>
                            </p:stCondLst>
                            <p:childTnLst>
                              <p:par>
                                <p:cTn id="1445" nodeType="clickEffect" fill="hold" presetClass="entr" presetID="10">
                                  <p:stCondLst>
                                    <p:cond delay="0"/>
                                  </p:stCondLst>
                                  <p:childTnLst>
                                    <p:set>
                                      <p:cBhvr>
                                        <p:cTn id="1446" dur="1" fill="hold">
                                          <p:stCondLst>
                                            <p:cond delay="0"/>
                                          </p:stCondLst>
                                        </p:cTn>
                                        <p:tgtEl>
                                          <p:spTgt spid="675"/>
                                        </p:tgtEl>
                                        <p:attrNameLst>
                                          <p:attrName>style.visibility</p:attrName>
                                        </p:attrNameLst>
                                      </p:cBhvr>
                                      <p:to>
                                        <p:strVal val="visible"/>
                                      </p:to>
                                    </p:set>
                                    <p:animEffect filter="fade" transition="in">
                                      <p:cBhvr additive="repl">
                                        <p:cTn id="1447"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2000" spc="-1" strike="noStrike">
                <a:solidFill>
                  <a:srgbClr val="ff4000"/>
                </a:solidFill>
                <a:latin typeface="Concert One"/>
                <a:ea typeface="Concert One"/>
              </a:rPr>
              <a:t>Let’s </a:t>
            </a:r>
            <a:r>
              <a:rPr b="0" lang="en" sz="2000" spc="-1" strike="noStrike">
                <a:solidFill>
                  <a:srgbClr val="ff0000"/>
                </a:solidFill>
                <a:latin typeface="Concert One"/>
                <a:ea typeface="Concert One"/>
              </a:rPr>
              <a:t>Understand </a:t>
            </a:r>
            <a:r>
              <a:rPr b="0" lang="en" sz="2000" spc="-1" strike="noStrike">
                <a:solidFill>
                  <a:srgbClr val="274e13"/>
                </a:solidFill>
                <a:latin typeface="Concert One"/>
                <a:ea typeface="Concert One"/>
              </a:rPr>
              <a:t>With </a:t>
            </a:r>
            <a:r>
              <a:rPr b="0" lang="en" sz="2000" spc="-1" strike="noStrike">
                <a:solidFill>
                  <a:srgbClr val="ff00ff"/>
                </a:solidFill>
                <a:latin typeface="Concert One"/>
                <a:ea typeface="Concert One"/>
              </a:rPr>
              <a:t>Example</a:t>
            </a:r>
            <a:endParaRPr b="0" lang="en-IN" sz="2000" spc="-1" strike="noStrike">
              <a:solidFill>
                <a:srgbClr val="000000"/>
              </a:solidFill>
              <a:latin typeface="Arial"/>
            </a:endParaRPr>
          </a:p>
          <a:p>
            <a:pPr indent="0">
              <a:lnSpc>
                <a:spcPct val="115000"/>
              </a:lnSpc>
              <a:spcBef>
                <a:spcPts val="2001"/>
              </a:spcBef>
              <a:spcAft>
                <a:spcPts val="2001"/>
              </a:spcAft>
              <a:buNone/>
              <a:tabLst>
                <a:tab algn="l" pos="0"/>
              </a:tabLst>
            </a:pPr>
            <a:endParaRPr b="0" lang="en-IN" sz="3000" spc="-1" strike="noStrike">
              <a:solidFill>
                <a:srgbClr val="000000"/>
              </a:solidFill>
              <a:latin typeface="Arial"/>
            </a:endParaRPr>
          </a:p>
        </p:txBody>
      </p:sp>
      <p:sp>
        <p:nvSpPr>
          <p:cNvPr id="677" name="Google Shape;1115;p138"/>
          <p:cNvSpPr/>
          <p:nvPr/>
        </p:nvSpPr>
        <p:spPr>
          <a:xfrm>
            <a:off x="1494000" y="1480320"/>
            <a:ext cx="6742080" cy="2530800"/>
          </a:xfrm>
          <a:prstGeom prst="rect">
            <a:avLst/>
          </a:prstGeom>
          <a:solidFill>
            <a:srgbClr val="2b2b2b"/>
          </a:solidFill>
          <a:ln w="0">
            <a:noFill/>
          </a:ln>
        </p:spPr>
        <p:style>
          <a:lnRef idx="0"/>
          <a:fillRef idx="0"/>
          <a:effectRef idx="0"/>
          <a:fontRef idx="minor"/>
        </p:style>
        <p:txBody>
          <a:bodyPr tIns="91440" bIns="91440" anchor="t">
            <a:spAutoFit/>
          </a:bodyPr>
          <a:p>
            <a:pPr>
              <a:lnSpc>
                <a:spcPct val="100000"/>
              </a:lnSpc>
              <a:tabLst>
                <a:tab algn="l" pos="0"/>
              </a:tabLst>
            </a:pPr>
            <a:r>
              <a:rPr b="1" lang="en" sz="1400" spc="-1" strike="noStrike">
                <a:solidFill>
                  <a:srgbClr val="a9b7c6"/>
                </a:solidFill>
                <a:highlight>
                  <a:srgbClr val="2b2b2b"/>
                </a:highlight>
                <a:latin typeface="Courier New"/>
                <a:ea typeface="Courier New"/>
              </a:rPr>
              <a:t>class Circle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int radius;</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private final double pi = 3.14;</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public Circle(int radius)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this.radius = radius;</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pi = 5.0; </a:t>
            </a:r>
            <a:r>
              <a:rPr b="1" lang="en" sz="1400" spc="-1" strike="noStrike">
                <a:solidFill>
                  <a:srgbClr val="00ffff"/>
                </a:solidFill>
                <a:highlight>
                  <a:srgbClr val="2b2b2b"/>
                </a:highlight>
                <a:latin typeface="Courier New"/>
                <a:ea typeface="Courier New"/>
              </a:rPr>
              <a:t>//Error: final cannot be changed</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	</a:t>
            </a:r>
            <a:endParaRPr b="0" lang="en-IN" sz="1400" spc="-1" strike="noStrike">
              <a:solidFill>
                <a:srgbClr val="ffffff"/>
              </a:solidFill>
              <a:latin typeface="Arial"/>
            </a:endParaRPr>
          </a:p>
          <a:p>
            <a:pPr>
              <a:lnSpc>
                <a:spcPct val="100000"/>
              </a:lnSpc>
              <a:tabLst>
                <a:tab algn="l" pos="0"/>
              </a:tabLst>
            </a:pPr>
            <a:r>
              <a:rPr b="1" lang="en" sz="1400" spc="-1" strike="noStrike">
                <a:solidFill>
                  <a:srgbClr val="a9b7c6"/>
                </a:solidFill>
                <a:highlight>
                  <a:srgbClr val="2b2b2b"/>
                </a:highlight>
                <a:latin typeface="Courier New"/>
                <a:ea typeface="Courier New"/>
              </a:rPr>
              <a:t>}</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48" dur="indefinite" restart="never" nodeType="tmRoot">
          <p:childTnLst>
            <p:seq>
              <p:cTn id="1449" dur="indefinite" nodeType="mainSeq">
                <p:childTnLst>
                  <p:par>
                    <p:cTn id="1450" fill="hold">
                      <p:stCondLst>
                        <p:cond delay="indefinite"/>
                      </p:stCondLst>
                      <p:childTnLst>
                        <p:par>
                          <p:cTn id="1451" fill="hold">
                            <p:stCondLst>
                              <p:cond delay="0"/>
                            </p:stCondLst>
                            <p:childTnLst>
                              <p:par>
                                <p:cTn id="1452" nodeType="clickEffect" fill="hold" presetClass="entr" presetID="10">
                                  <p:stCondLst>
                                    <p:cond delay="0"/>
                                  </p:stCondLst>
                                  <p:childTnLst>
                                    <p:set>
                                      <p:cBhvr>
                                        <p:cTn id="1453" dur="1" fill="hold">
                                          <p:stCondLst>
                                            <p:cond delay="0"/>
                                          </p:stCondLst>
                                        </p:cTn>
                                        <p:tgtEl>
                                          <p:spTgt spid="677"/>
                                        </p:tgtEl>
                                        <p:attrNameLst>
                                          <p:attrName>style.visibility</p:attrName>
                                        </p:attrNameLst>
                                      </p:cBhvr>
                                      <p:to>
                                        <p:strVal val="visible"/>
                                      </p:to>
                                    </p:set>
                                    <p:animEffect filter="fade" transition="in">
                                      <p:cBhvr additive="repl">
                                        <p:cTn id="1454" dur="1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500" spc="-1" strike="noStrike">
                <a:solidFill>
                  <a:srgbClr val="ff0000"/>
                </a:solidFill>
                <a:latin typeface="Concert One"/>
                <a:ea typeface="Concert One"/>
              </a:rPr>
              <a:t>“</a:t>
            </a:r>
            <a:r>
              <a:rPr b="0" lang="en" sz="3500" spc="-1" strike="noStrike">
                <a:solidFill>
                  <a:srgbClr val="ff0000"/>
                </a:solidFill>
                <a:latin typeface="Concert One"/>
                <a:ea typeface="Concert One"/>
              </a:rPr>
              <a:t>final” method</a:t>
            </a:r>
            <a:endParaRPr b="0" lang="en-IN" sz="3500" spc="-1" strike="noStrike">
              <a:solidFill>
                <a:srgbClr val="000000"/>
              </a:solidFill>
              <a:latin typeface="Arial"/>
            </a:endParaRPr>
          </a:p>
        </p:txBody>
      </p:sp>
      <p:sp>
        <p:nvSpPr>
          <p:cNvPr id="679" name="Google Shape;1121;p139"/>
          <p:cNvSpPr/>
          <p:nvPr/>
        </p:nvSpPr>
        <p:spPr>
          <a:xfrm>
            <a:off x="1397520" y="1742760"/>
            <a:ext cx="7117200" cy="1980360"/>
          </a:xfrm>
          <a:prstGeom prst="rect">
            <a:avLst/>
          </a:prstGeom>
          <a:noFill/>
          <a:ln w="0">
            <a:noFill/>
          </a:ln>
        </p:spPr>
        <p:style>
          <a:lnRef idx="0"/>
          <a:fillRef idx="0"/>
          <a:effectRef idx="0"/>
          <a:fontRef idx="minor"/>
        </p:style>
        <p:txBody>
          <a:bodyPr tIns="91440" bIns="91440" anchor="t">
            <a:spAutoFit/>
          </a:bodyPr>
          <a:p>
            <a:pPr marL="457200" indent="-368280">
              <a:lnSpc>
                <a:spcPct val="100000"/>
              </a:lnSpc>
              <a:buClr>
                <a:srgbClr val="000000"/>
              </a:buClr>
              <a:buFont typeface="Roboto Mono Medium"/>
              <a:buChar char="➔"/>
            </a:pPr>
            <a:r>
              <a:rPr b="0" lang="en" sz="2200" spc="-1" strike="noStrike">
                <a:solidFill>
                  <a:srgbClr val="000000"/>
                </a:solidFill>
                <a:latin typeface="Roboto Mono Medium"/>
                <a:ea typeface="Roboto Mono Medium"/>
              </a:rPr>
              <a:t>final method: Whenever we declare a method as a final it can’t be overridden in the child class.</a:t>
            </a:r>
            <a:endParaRPr b="0" lang="en-IN" sz="2200" spc="-1" strike="noStrike">
              <a:solidFill>
                <a:srgbClr val="ffffff"/>
              </a:solidFill>
              <a:latin typeface="Arial"/>
            </a:endParaRPr>
          </a:p>
          <a:p>
            <a:pPr marL="457200">
              <a:lnSpc>
                <a:spcPct val="100000"/>
              </a:lnSpc>
              <a:tabLst>
                <a:tab algn="l" pos="0"/>
              </a:tabLst>
            </a:pPr>
            <a:endParaRPr b="0" lang="en-IN" sz="2200" spc="-1" strike="noStrike">
              <a:solidFill>
                <a:srgbClr val="ffffff"/>
              </a:solidFill>
              <a:latin typeface="Arial"/>
            </a:endParaRPr>
          </a:p>
          <a:p>
            <a:pPr marL="457200" indent="-368280">
              <a:lnSpc>
                <a:spcPct val="100000"/>
              </a:lnSpc>
              <a:buClr>
                <a:srgbClr val="000000"/>
              </a:buClr>
              <a:buFont typeface="Roboto Mono Medium"/>
              <a:buChar char="➔"/>
              <a:tabLst>
                <a:tab algn="l" pos="0"/>
              </a:tabLst>
            </a:pPr>
            <a:r>
              <a:rPr b="0" lang="en" sz="2200" spc="-1" strike="noStrike">
                <a:solidFill>
                  <a:srgbClr val="000000"/>
                </a:solidFill>
                <a:latin typeface="Roboto Mono Medium"/>
                <a:ea typeface="Roboto Mono Medium"/>
              </a:rPr>
              <a:t>Let us understand with an Example</a:t>
            </a:r>
            <a:endParaRPr b="0" lang="en-IN" sz="2200" spc="-1" strike="noStrike">
              <a:solidFill>
                <a:srgbClr val="ffffff"/>
              </a:solidFill>
              <a:latin typeface="Arial"/>
            </a:endParaRPr>
          </a:p>
          <a:p>
            <a:pPr marL="457200">
              <a:lnSpc>
                <a:spcPct val="100000"/>
              </a:lnSpc>
              <a:tabLst>
                <a:tab algn="l" pos="0"/>
              </a:tabLst>
            </a:pPr>
            <a:endParaRPr b="0" lang="en-IN" sz="3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55" dur="indefinite" restart="never" nodeType="tmRoot">
          <p:childTnLst>
            <p:seq>
              <p:cTn id="1456" dur="indefinite" nodeType="mainSeq">
                <p:childTnLst>
                  <p:par>
                    <p:cTn id="1457" fill="hold">
                      <p:stCondLst>
                        <p:cond delay="indefinite"/>
                      </p:stCondLst>
                      <p:childTnLst>
                        <p:par>
                          <p:cTn id="1458" fill="hold">
                            <p:stCondLst>
                              <p:cond delay="0"/>
                            </p:stCondLst>
                            <p:childTnLst>
                              <p:par>
                                <p:cTn id="1459" nodeType="clickEffect" fill="hold" presetClass="entr" presetID="10">
                                  <p:stCondLst>
                                    <p:cond delay="0"/>
                                  </p:stCondLst>
                                  <p:childTnLst>
                                    <p:set>
                                      <p:cBhvr>
                                        <p:cTn id="1460" dur="1" fill="hold">
                                          <p:stCondLst>
                                            <p:cond delay="0"/>
                                          </p:stCondLst>
                                        </p:cTn>
                                        <p:tgtEl>
                                          <p:spTgt spid="679">
                                            <p:txEl>
                                              <p:pRg st="0" end="0"/>
                                            </p:txEl>
                                          </p:spTgt>
                                        </p:tgtEl>
                                        <p:attrNameLst>
                                          <p:attrName>style.visibility</p:attrName>
                                        </p:attrNameLst>
                                      </p:cBhvr>
                                      <p:to>
                                        <p:strVal val="visible"/>
                                      </p:to>
                                    </p:set>
                                    <p:animEffect filter="fade" transition="in">
                                      <p:cBhvr additive="repl">
                                        <p:cTn id="1461" dur="1000"/>
                                        <p:tgtEl>
                                          <p:spTgt spid="679">
                                            <p:txEl>
                                              <p:pRg st="0" end="0"/>
                                            </p:txEl>
                                          </p:spTgt>
                                        </p:tgtEl>
                                      </p:cBhvr>
                                    </p:animEffect>
                                  </p:childTnLst>
                                </p:cTn>
                              </p:par>
                            </p:childTnLst>
                          </p:cTn>
                        </p:par>
                      </p:childTnLst>
                    </p:cTn>
                  </p:par>
                  <p:par>
                    <p:cTn id="1462" fill="hold">
                      <p:stCondLst>
                        <p:cond delay="indefinite"/>
                      </p:stCondLst>
                      <p:childTnLst>
                        <p:par>
                          <p:cTn id="1463" fill="hold">
                            <p:stCondLst>
                              <p:cond delay="0"/>
                            </p:stCondLst>
                            <p:childTnLst>
                              <p:par>
                                <p:cTn id="1464" nodeType="clickEffect" fill="hold" presetClass="entr" presetID="10">
                                  <p:stCondLst>
                                    <p:cond delay="0"/>
                                  </p:stCondLst>
                                  <p:childTnLst>
                                    <p:set>
                                      <p:cBhvr>
                                        <p:cTn id="1465" dur="1" fill="hold">
                                          <p:stCondLst>
                                            <p:cond delay="0"/>
                                          </p:stCondLst>
                                        </p:cTn>
                                        <p:tgtEl>
                                          <p:spTgt spid="679">
                                            <p:txEl>
                                              <p:pRg st="1" end="1"/>
                                            </p:txEl>
                                          </p:spTgt>
                                        </p:tgtEl>
                                        <p:attrNameLst>
                                          <p:attrName>style.visibility</p:attrName>
                                        </p:attrNameLst>
                                      </p:cBhvr>
                                      <p:to>
                                        <p:strVal val="visible"/>
                                      </p:to>
                                    </p:set>
                                    <p:animEffect filter="fade" transition="in">
                                      <p:cBhvr additive="repl">
                                        <p:cTn id="1466" dur="1000"/>
                                        <p:tgtEl>
                                          <p:spTgt spid="679">
                                            <p:txEl>
                                              <p:pRg st="1" end="1"/>
                                            </p:txEl>
                                          </p:spTgt>
                                        </p:tgtEl>
                                      </p:cBhvr>
                                    </p:animEffect>
                                  </p:childTnLst>
                                </p:cTn>
                              </p:par>
                            </p:childTnLst>
                          </p:cTn>
                        </p:par>
                      </p:childTnLst>
                    </p:cTn>
                  </p:par>
                  <p:par>
                    <p:cTn id="1467" fill="hold">
                      <p:stCondLst>
                        <p:cond delay="indefinite"/>
                      </p:stCondLst>
                      <p:childTnLst>
                        <p:par>
                          <p:cTn id="1468" fill="hold">
                            <p:stCondLst>
                              <p:cond delay="0"/>
                            </p:stCondLst>
                            <p:childTnLst>
                              <p:par>
                                <p:cTn id="1469" nodeType="clickEffect" fill="hold" presetClass="entr" presetID="10">
                                  <p:stCondLst>
                                    <p:cond delay="0"/>
                                  </p:stCondLst>
                                  <p:childTnLst>
                                    <p:set>
                                      <p:cBhvr>
                                        <p:cTn id="1470" dur="1" fill="hold">
                                          <p:stCondLst>
                                            <p:cond delay="0"/>
                                          </p:stCondLst>
                                        </p:cTn>
                                        <p:tgtEl>
                                          <p:spTgt spid="679">
                                            <p:txEl>
                                              <p:pRg st="2" end="2"/>
                                            </p:txEl>
                                          </p:spTgt>
                                        </p:tgtEl>
                                        <p:attrNameLst>
                                          <p:attrName>style.visibility</p:attrName>
                                        </p:attrNameLst>
                                      </p:cBhvr>
                                      <p:to>
                                        <p:strVal val="visible"/>
                                      </p:to>
                                    </p:set>
                                    <p:animEffect filter="fade" transition="in">
                                      <p:cBhvr additive="repl">
                                        <p:cTn id="1471" dur="1000"/>
                                        <p:tgtEl>
                                          <p:spTgt spid="679">
                                            <p:txEl>
                                              <p:pRg st="2" end="2"/>
                                            </p:txEl>
                                          </p:spTgt>
                                        </p:tgtEl>
                                      </p:cBhvr>
                                    </p:animEffect>
                                  </p:childTnLst>
                                </p:cTn>
                              </p:par>
                            </p:childTnLst>
                          </p:cTn>
                        </p:par>
                      </p:childTnLst>
                    </p:cTn>
                  </p:par>
                  <p:par>
                    <p:cTn id="1472" fill="hold">
                      <p:stCondLst>
                        <p:cond delay="indefinite"/>
                      </p:stCondLst>
                      <p:childTnLst>
                        <p:par>
                          <p:cTn id="1473" fill="hold">
                            <p:stCondLst>
                              <p:cond delay="0"/>
                            </p:stCondLst>
                            <p:childTnLst>
                              <p:par>
                                <p:cTn id="1474" nodeType="clickEffect" fill="hold" presetClass="entr" presetID="10">
                                  <p:stCondLst>
                                    <p:cond delay="0"/>
                                  </p:stCondLst>
                                  <p:childTnLst>
                                    <p:set>
                                      <p:cBhvr>
                                        <p:cTn id="1475" dur="1" fill="hold">
                                          <p:stCondLst>
                                            <p:cond delay="0"/>
                                          </p:stCondLst>
                                        </p:cTn>
                                        <p:tgtEl>
                                          <p:spTgt spid="679">
                                            <p:txEl>
                                              <p:pRg st="3" end="3"/>
                                            </p:txEl>
                                          </p:spTgt>
                                        </p:tgtEl>
                                        <p:attrNameLst>
                                          <p:attrName>style.visibility</p:attrName>
                                        </p:attrNameLst>
                                      </p:cBhvr>
                                      <p:to>
                                        <p:strVal val="visible"/>
                                      </p:to>
                                    </p:set>
                                    <p:animEffect filter="fade" transition="in">
                                      <p:cBhvr additive="repl">
                                        <p:cTn id="1476" dur="1000"/>
                                        <p:tgtEl>
                                          <p:spTgt spid="679">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80" name="Google Shape;1126;p140"/>
          <p:cNvGrpSpPr/>
          <p:nvPr/>
        </p:nvGrpSpPr>
        <p:grpSpPr>
          <a:xfrm>
            <a:off x="3327480" y="742320"/>
            <a:ext cx="376920" cy="490320"/>
            <a:chOff x="3327480" y="742320"/>
            <a:chExt cx="376920" cy="490320"/>
          </a:xfrm>
        </p:grpSpPr>
        <p:sp>
          <p:nvSpPr>
            <p:cNvPr id="681" name="Google Shape;1127;p140"/>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82" name="Google Shape;1128;p140"/>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683" name="Google Shape;1129;p140"/>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684" name="Google Shape;1130;p140"/>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685" name="PlaceHolder 1"/>
          <p:cNvSpPr>
            <a:spLocks noGrp="1"/>
          </p:cNvSpPr>
          <p:nvPr>
            <p:ph/>
          </p:nvPr>
        </p:nvSpPr>
        <p:spPr>
          <a:xfrm>
            <a:off x="1492560" y="344160"/>
            <a:ext cx="5569920" cy="442404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300" spc="-1" strike="noStrike">
                <a:solidFill>
                  <a:srgbClr val="fff2cc"/>
                </a:solidFill>
                <a:highlight>
                  <a:srgbClr val="2b2b2b"/>
                </a:highlight>
                <a:latin typeface="Courier New"/>
                <a:ea typeface="Courier New"/>
              </a:rPr>
              <a:t>//Entity Class</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Bike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cc7832"/>
                </a:solidFill>
                <a:highlight>
                  <a:srgbClr val="2b2b2b"/>
                </a:highlight>
                <a:latin typeface="Courier New"/>
                <a:ea typeface="Courier New"/>
              </a:rPr>
              <a:t>final public void </a:t>
            </a:r>
            <a:r>
              <a:rPr b="0" lang="en" sz="1300" spc="-1" strike="noStrike">
                <a:solidFill>
                  <a:srgbClr val="ffc66d"/>
                </a:solidFill>
                <a:highlight>
                  <a:srgbClr val="2b2b2b"/>
                </a:highlight>
                <a:latin typeface="Courier New"/>
                <a:ea typeface="Courier New"/>
              </a:rPr>
              <a:t>run</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System.</a:t>
            </a:r>
            <a:r>
              <a:rPr b="0" i="1" lang="en" sz="1300" spc="-1" strike="noStrike">
                <a:solidFill>
                  <a:srgbClr val="9876aa"/>
                </a:solidFill>
                <a:highlight>
                  <a:srgbClr val="2b2b2b"/>
                </a:highlight>
                <a:latin typeface="Courier New"/>
                <a:ea typeface="Courier New"/>
              </a:rPr>
              <a:t>out</a:t>
            </a:r>
            <a:r>
              <a:rPr b="0" lang="en" sz="1300" spc="-1" strike="noStrike">
                <a:solidFill>
                  <a:srgbClr val="a9b7c6"/>
                </a:solidFill>
                <a:highlight>
                  <a:srgbClr val="2b2b2b"/>
                </a:highlight>
                <a:latin typeface="Courier New"/>
                <a:ea typeface="Courier New"/>
              </a:rPr>
              <a:t>.println(</a:t>
            </a:r>
            <a:r>
              <a:rPr b="0" lang="en" sz="1300" spc="-1" strike="noStrike">
                <a:solidFill>
                  <a:srgbClr val="6a8759"/>
                </a:solidFill>
                <a:highlight>
                  <a:srgbClr val="2b2b2b"/>
                </a:highlight>
                <a:latin typeface="Courier New"/>
                <a:ea typeface="Courier New"/>
              </a:rPr>
              <a:t>"running"</a:t>
            </a:r>
            <a:r>
              <a:rPr b="0" lang="en" sz="1300" spc="-1" strike="noStrike">
                <a:solidFill>
                  <a:srgbClr val="a9b7c6"/>
                </a:solidFill>
                <a:highlight>
                  <a:srgbClr val="2b2b2b"/>
                </a:highlight>
                <a:latin typeface="Courier New"/>
                <a:ea typeface="Courier New"/>
              </a:rPr>
              <a:t>)</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Honda </a:t>
            </a:r>
            <a:r>
              <a:rPr b="0" lang="en" sz="1300" spc="-1" strike="noStrike">
                <a:solidFill>
                  <a:srgbClr val="cc7832"/>
                </a:solidFill>
                <a:highlight>
                  <a:srgbClr val="2b2b2b"/>
                </a:highlight>
                <a:latin typeface="Courier New"/>
                <a:ea typeface="Courier New"/>
              </a:rPr>
              <a:t>extends </a:t>
            </a:r>
            <a:r>
              <a:rPr b="0" lang="en" sz="1300" spc="-1" strike="noStrike">
                <a:solidFill>
                  <a:srgbClr val="a9b7c6"/>
                </a:solidFill>
                <a:highlight>
                  <a:srgbClr val="2b2b2b"/>
                </a:highlight>
                <a:latin typeface="Courier New"/>
                <a:ea typeface="Courier New"/>
              </a:rPr>
              <a:t>Bike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public </a:t>
            </a:r>
            <a:r>
              <a:rPr b="0" lang="en" sz="1300" spc="-1" strike="noStrike">
                <a:solidFill>
                  <a:srgbClr val="cc7832"/>
                </a:solidFill>
                <a:highlight>
                  <a:srgbClr val="2b2b2b"/>
                </a:highlight>
                <a:latin typeface="Courier New"/>
                <a:ea typeface="Courier New"/>
              </a:rPr>
              <a:t>void </a:t>
            </a:r>
            <a:r>
              <a:rPr b="0" lang="en" sz="1300" spc="-1" strike="noStrike">
                <a:solidFill>
                  <a:srgbClr val="ffc66d"/>
                </a:solidFill>
                <a:highlight>
                  <a:srgbClr val="2b2b2b"/>
                </a:highlight>
                <a:latin typeface="Courier New"/>
                <a:ea typeface="Courier New"/>
              </a:rPr>
              <a:t>run</a:t>
            </a:r>
            <a:r>
              <a:rPr b="0" lang="en" sz="1300" spc="-1" strike="noStrike">
                <a:solidFill>
                  <a:srgbClr val="a9b7c6"/>
                </a:solidFill>
                <a:highlight>
                  <a:srgbClr val="2b2b2b"/>
                </a:highlight>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200" spc="-1" strike="noStrike">
                <a:solidFill>
                  <a:srgbClr val="a9b7c6"/>
                </a:solidFill>
                <a:highlight>
                  <a:srgbClr val="2b2b2b"/>
                </a:highlight>
                <a:latin typeface="Courier New"/>
                <a:ea typeface="Courier New"/>
              </a:rPr>
              <a:t>       </a:t>
            </a:r>
            <a:r>
              <a:rPr b="0" lang="en" sz="1200" spc="-1" strike="noStrike">
                <a:solidFill>
                  <a:srgbClr val="a9b7c6"/>
                </a:solidFill>
                <a:highlight>
                  <a:srgbClr val="2b2b2b"/>
                </a:highlight>
                <a:latin typeface="Courier New"/>
                <a:ea typeface="Courier New"/>
              </a:rPr>
              <a:t>System.</a:t>
            </a:r>
            <a:r>
              <a:rPr b="0" i="1" lang="en" sz="1200" spc="-1" strike="noStrike">
                <a:solidFill>
                  <a:srgbClr val="9876aa"/>
                </a:solidFill>
                <a:highlight>
                  <a:srgbClr val="2b2b2b"/>
                </a:highlight>
                <a:latin typeface="Courier New"/>
                <a:ea typeface="Courier New"/>
              </a:rPr>
              <a:t>out</a:t>
            </a:r>
            <a:r>
              <a:rPr b="0" lang="en" sz="1200" spc="-1" strike="noStrike">
                <a:solidFill>
                  <a:srgbClr val="a9b7c6"/>
                </a:solidFill>
                <a:highlight>
                  <a:srgbClr val="2b2b2b"/>
                </a:highlight>
                <a:latin typeface="Courier New"/>
                <a:ea typeface="Courier New"/>
              </a:rPr>
              <a:t>.println(</a:t>
            </a:r>
            <a:r>
              <a:rPr b="0" lang="en" sz="1200" spc="-1" strike="noStrike">
                <a:solidFill>
                  <a:srgbClr val="6a8759"/>
                </a:solidFill>
                <a:highlight>
                  <a:srgbClr val="2b2b2b"/>
                </a:highlight>
                <a:latin typeface="Courier New"/>
                <a:ea typeface="Courier New"/>
              </a:rPr>
              <a:t>"running safely with 100kmph"</a:t>
            </a:r>
            <a:r>
              <a:rPr b="0" lang="en" sz="1200" spc="-1" strike="noStrike">
                <a:solidFill>
                  <a:srgbClr val="a9b7c6"/>
                </a:solidFill>
                <a:highlight>
                  <a:srgbClr val="2b2b2b"/>
                </a:highlight>
                <a:latin typeface="Courier New"/>
                <a:ea typeface="Courier New"/>
              </a:rPr>
              <a:t>)</a:t>
            </a:r>
            <a:r>
              <a:rPr b="0" lang="en" sz="1200" spc="-1" strike="noStrike">
                <a:solidFill>
                  <a:srgbClr val="cc7832"/>
                </a:solidFill>
                <a:highlight>
                  <a:srgbClr val="2b2b2b"/>
                </a:highlight>
                <a:latin typeface="Courier New"/>
                <a:ea typeface="Courier New"/>
              </a:rPr>
              <a:t>;</a:t>
            </a:r>
            <a:endParaRPr b="0" lang="en-IN" sz="12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400" spc="-1" strike="noStrike">
                <a:solidFill>
                  <a:srgbClr val="fff2cc"/>
                </a:solidFill>
                <a:highlight>
                  <a:srgbClr val="2b2b2b"/>
                </a:highlight>
                <a:latin typeface="Courier New"/>
                <a:ea typeface="Courier New"/>
              </a:rPr>
              <a:t>// Driver Class</a:t>
            </a:r>
            <a:endParaRPr b="0" lang="en-IN" sz="14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UseBike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200" spc="-1" strike="noStrike">
                <a:solidFill>
                  <a:srgbClr val="cc7832"/>
                </a:solidFill>
                <a:highlight>
                  <a:srgbClr val="2b2b2b"/>
                </a:highlight>
                <a:latin typeface="Courier New"/>
                <a:ea typeface="Courier New"/>
              </a:rPr>
              <a:t>public static void </a:t>
            </a:r>
            <a:r>
              <a:rPr b="0" lang="en" sz="1200" spc="-1" strike="noStrike">
                <a:solidFill>
                  <a:srgbClr val="ffc66d"/>
                </a:solidFill>
                <a:highlight>
                  <a:srgbClr val="2b2b2b"/>
                </a:highlight>
                <a:latin typeface="Courier New"/>
                <a:ea typeface="Courier New"/>
              </a:rPr>
              <a:t>main</a:t>
            </a:r>
            <a:r>
              <a:rPr b="0" lang="en" sz="1200" spc="-1" strike="noStrike">
                <a:solidFill>
                  <a:srgbClr val="a9b7c6"/>
                </a:solidFill>
                <a:highlight>
                  <a:srgbClr val="2b2b2b"/>
                </a:highlight>
                <a:latin typeface="Courier New"/>
                <a:ea typeface="Courier New"/>
              </a:rPr>
              <a:t>(String args[]){</a:t>
            </a:r>
            <a:endParaRPr b="0" lang="en-IN" sz="12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Honda honda= </a:t>
            </a:r>
            <a:r>
              <a:rPr b="0" lang="en" sz="1300" spc="-1" strike="noStrike">
                <a:solidFill>
                  <a:srgbClr val="cc7832"/>
                </a:solidFill>
                <a:highlight>
                  <a:srgbClr val="2b2b2b"/>
                </a:highlight>
                <a:latin typeface="Courier New"/>
                <a:ea typeface="Courier New"/>
              </a:rPr>
              <a:t>new </a:t>
            </a:r>
            <a:r>
              <a:rPr b="0" lang="en" sz="1300" spc="-1" strike="noStrike">
                <a:solidFill>
                  <a:srgbClr val="a9b7c6"/>
                </a:solidFill>
                <a:highlight>
                  <a:srgbClr val="2b2b2b"/>
                </a:highlight>
                <a:latin typeface="Courier New"/>
                <a:ea typeface="Courier New"/>
              </a:rPr>
              <a:t>Honda()</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honda.run()</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p:txBody>
      </p:sp>
      <p:sp>
        <p:nvSpPr>
          <p:cNvPr id="686" name="Google Shape;1132;p140"/>
          <p:cNvSpPr/>
          <p:nvPr/>
        </p:nvSpPr>
        <p:spPr>
          <a:xfrm>
            <a:off x="5672520" y="991440"/>
            <a:ext cx="2130120" cy="999360"/>
          </a:xfrm>
          <a:prstGeom prst="wedgeEllipseCallout">
            <a:avLst>
              <a:gd name="adj1" fmla="val -107424"/>
              <a:gd name="adj2" fmla="val 54923"/>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0" lang="en" sz="1400" spc="-1" strike="noStrike">
                <a:solidFill>
                  <a:srgbClr val="000000"/>
                </a:solidFill>
                <a:latin typeface="Arial"/>
                <a:ea typeface="Arial"/>
              </a:rPr>
              <a:t>Error: Overriding a final method is not allowed</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77" dur="indefinite" restart="never" nodeType="tmRoot">
          <p:childTnLst>
            <p:seq>
              <p:cTn id="1478" dur="indefinite" nodeType="mainSeq">
                <p:childTnLst>
                  <p:par>
                    <p:cTn id="1479" fill="hold">
                      <p:stCondLst>
                        <p:cond delay="indefinite"/>
                      </p:stCondLst>
                      <p:childTnLst>
                        <p:par>
                          <p:cTn id="1480" fill="hold">
                            <p:stCondLst>
                              <p:cond delay="0"/>
                            </p:stCondLst>
                            <p:childTnLst>
                              <p:par>
                                <p:cTn id="1481" nodeType="clickEffect" fill="hold" presetClass="entr" presetID="10">
                                  <p:stCondLst>
                                    <p:cond delay="0"/>
                                  </p:stCondLst>
                                  <p:childTnLst>
                                    <p:set>
                                      <p:cBhvr>
                                        <p:cTn id="1482" dur="1" fill="hold">
                                          <p:stCondLst>
                                            <p:cond delay="0"/>
                                          </p:stCondLst>
                                        </p:cTn>
                                        <p:tgtEl>
                                          <p:spTgt spid="686"/>
                                        </p:tgtEl>
                                        <p:attrNameLst>
                                          <p:attrName>style.visibility</p:attrName>
                                        </p:attrNameLst>
                                      </p:cBhvr>
                                      <p:to>
                                        <p:strVal val="visible"/>
                                      </p:to>
                                    </p:set>
                                    <p:animEffect filter="fade" transition="in">
                                      <p:cBhvr additive="repl">
                                        <p:cTn id="1483"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14047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3500" spc="-1" strike="noStrike">
                <a:solidFill>
                  <a:srgbClr val="ff0000"/>
                </a:solidFill>
                <a:latin typeface="Concert One"/>
                <a:ea typeface="Concert One"/>
              </a:rPr>
              <a:t>“</a:t>
            </a:r>
            <a:r>
              <a:rPr b="0" lang="en" sz="3500" spc="-1" strike="noStrike">
                <a:solidFill>
                  <a:srgbClr val="ff0000"/>
                </a:solidFill>
                <a:latin typeface="Concert One"/>
                <a:ea typeface="Concert One"/>
              </a:rPr>
              <a:t>final” class</a:t>
            </a:r>
            <a:endParaRPr b="0" lang="en-IN" sz="3500" spc="-1" strike="noStrike">
              <a:solidFill>
                <a:srgbClr val="000000"/>
              </a:solidFill>
              <a:latin typeface="Arial"/>
            </a:endParaRPr>
          </a:p>
        </p:txBody>
      </p:sp>
      <p:sp>
        <p:nvSpPr>
          <p:cNvPr id="688" name="Google Shape;1138;p141"/>
          <p:cNvSpPr/>
          <p:nvPr/>
        </p:nvSpPr>
        <p:spPr>
          <a:xfrm>
            <a:off x="1473840" y="1514160"/>
            <a:ext cx="6621120" cy="1418040"/>
          </a:xfrm>
          <a:prstGeom prst="rect">
            <a:avLst/>
          </a:prstGeom>
          <a:noFill/>
          <a:ln w="0">
            <a:noFill/>
          </a:ln>
        </p:spPr>
        <p:style>
          <a:lnRef idx="0"/>
          <a:fillRef idx="0"/>
          <a:effectRef idx="0"/>
          <a:fontRef idx="minor"/>
        </p:style>
        <p:txBody>
          <a:bodyPr tIns="91440" bIns="91440" anchor="t">
            <a:spAutoFit/>
          </a:bodyPr>
          <a:p>
            <a:pPr marL="457200" indent="-399960">
              <a:lnSpc>
                <a:spcPct val="100000"/>
              </a:lnSpc>
              <a:buClr>
                <a:srgbClr val="000000"/>
              </a:buClr>
              <a:buFont typeface="Roboto Mono Medium"/>
              <a:buChar char="➔"/>
            </a:pPr>
            <a:r>
              <a:rPr b="0" lang="en" sz="2700" spc="-1" strike="noStrike">
                <a:solidFill>
                  <a:srgbClr val="000000"/>
                </a:solidFill>
                <a:latin typeface="Roboto Mono Medium"/>
                <a:ea typeface="Roboto Mono Medium"/>
              </a:rPr>
              <a:t>final class: Whenever we declare a class as final it can’t be extended or inherited by sub classes.</a:t>
            </a:r>
            <a:endParaRPr b="0" lang="en-IN" sz="27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484" dur="indefinite" restart="never" nodeType="tmRoot">
          <p:childTnLst>
            <p:seq>
              <p:cTn id="1485" dur="indefinite" nodeType="mainSeq">
                <p:childTnLst>
                  <p:par>
                    <p:cTn id="1486" fill="hold">
                      <p:stCondLst>
                        <p:cond delay="indefinite"/>
                      </p:stCondLst>
                      <p:childTnLst>
                        <p:par>
                          <p:cTn id="1487" fill="hold">
                            <p:stCondLst>
                              <p:cond delay="0"/>
                            </p:stCondLst>
                            <p:childTnLst>
                              <p:par>
                                <p:cTn id="1488" nodeType="clickEffect" fill="hold" presetClass="entr" presetID="10">
                                  <p:stCondLst>
                                    <p:cond delay="0"/>
                                  </p:stCondLst>
                                  <p:childTnLst>
                                    <p:set>
                                      <p:cBhvr>
                                        <p:cTn id="1489" dur="1" fill="hold">
                                          <p:stCondLst>
                                            <p:cond delay="0"/>
                                          </p:stCondLst>
                                        </p:cTn>
                                        <p:tgtEl>
                                          <p:spTgt spid="688"/>
                                        </p:tgtEl>
                                        <p:attrNameLst>
                                          <p:attrName>style.visibility</p:attrName>
                                        </p:attrNameLst>
                                      </p:cBhvr>
                                      <p:to>
                                        <p:strVal val="visible"/>
                                      </p:to>
                                    </p:set>
                                    <p:animEffect filter="fade" transition="in">
                                      <p:cBhvr additive="repl">
                                        <p:cTn id="1490" dur="10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p:nvPr>
        </p:nvSpPr>
        <p:spPr>
          <a:xfrm>
            <a:off x="780840" y="1900440"/>
            <a:ext cx="3555720" cy="228348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0" lang="en" sz="1200" spc="-1" strike="noStrike">
                <a:solidFill>
                  <a:srgbClr val="000000"/>
                </a:solidFill>
                <a:latin typeface="Roboto Mono"/>
                <a:ea typeface="Roboto Mono"/>
              </a:rPr>
              <a:t>Yes,we humans are objects because:</a:t>
            </a:r>
            <a:endParaRPr b="0" lang="en-IN" sz="1200" spc="-1" strike="noStrike">
              <a:solidFill>
                <a:srgbClr val="000000"/>
              </a:solidFill>
              <a:latin typeface="Arial"/>
            </a:endParaRPr>
          </a:p>
          <a:p>
            <a:pPr indent="0">
              <a:lnSpc>
                <a:spcPct val="115000"/>
              </a:lnSpc>
              <a:spcBef>
                <a:spcPts val="2001"/>
              </a:spcBef>
              <a:buNone/>
              <a:tabLst>
                <a:tab algn="l" pos="0"/>
              </a:tabLst>
            </a:pPr>
            <a:r>
              <a:rPr b="0" lang="en" sz="1200" spc="-1" strike="noStrike">
                <a:solidFill>
                  <a:srgbClr val="000000"/>
                </a:solidFill>
                <a:latin typeface="Roboto Mono"/>
                <a:ea typeface="Roboto Mono"/>
              </a:rPr>
              <a:t>We have attributes as </a:t>
            </a:r>
            <a:r>
              <a:rPr b="0" lang="en" sz="1200" spc="-1" strike="noStrike">
                <a:solidFill>
                  <a:schemeClr val="accent2"/>
                </a:solidFill>
                <a:latin typeface="Roboto Mono"/>
                <a:ea typeface="Roboto Mono"/>
              </a:rPr>
              <a:t>name</a:t>
            </a:r>
            <a:r>
              <a:rPr b="0" lang="en" sz="1200" spc="-1" strike="noStrike">
                <a:solidFill>
                  <a:srgbClr val="000000"/>
                </a:solidFill>
                <a:latin typeface="Roboto Mono"/>
                <a:ea typeface="Roboto Mono"/>
              </a:rPr>
              <a:t>, </a:t>
            </a:r>
            <a:r>
              <a:rPr b="0" lang="en" sz="1200" spc="-1" strike="noStrike">
                <a:solidFill>
                  <a:schemeClr val="accent2"/>
                </a:solidFill>
                <a:latin typeface="Roboto Mono"/>
                <a:ea typeface="Roboto Mono"/>
              </a:rPr>
              <a:t>height</a:t>
            </a:r>
            <a:r>
              <a:rPr b="0" lang="en" sz="1200" spc="-1" strike="noStrike">
                <a:solidFill>
                  <a:srgbClr val="000000"/>
                </a:solidFill>
                <a:latin typeface="Roboto Mono"/>
                <a:ea typeface="Roboto Mono"/>
              </a:rPr>
              <a:t>, </a:t>
            </a:r>
            <a:r>
              <a:rPr b="0" lang="en" sz="1200" spc="-1" strike="noStrike">
                <a:solidFill>
                  <a:schemeClr val="accent2"/>
                </a:solidFill>
                <a:latin typeface="Roboto Mono"/>
                <a:ea typeface="Roboto Mono"/>
              </a:rPr>
              <a:t>age </a:t>
            </a:r>
            <a:r>
              <a:rPr b="0" lang="en" sz="1200" spc="-1" strike="noStrike">
                <a:solidFill>
                  <a:srgbClr val="000000"/>
                </a:solidFill>
                <a:latin typeface="Roboto Mono"/>
                <a:ea typeface="Roboto Mono"/>
              </a:rPr>
              <a:t>etc. </a:t>
            </a:r>
            <a:endParaRPr b="0" lang="en-IN" sz="1200" spc="-1" strike="noStrike">
              <a:solidFill>
                <a:srgbClr val="000000"/>
              </a:solidFill>
              <a:latin typeface="Arial"/>
            </a:endParaRPr>
          </a:p>
          <a:p>
            <a:pPr indent="0">
              <a:lnSpc>
                <a:spcPct val="115000"/>
              </a:lnSpc>
              <a:spcBef>
                <a:spcPts val="2001"/>
              </a:spcBef>
              <a:spcAft>
                <a:spcPts val="2001"/>
              </a:spcAft>
              <a:buNone/>
              <a:tabLst>
                <a:tab algn="l" pos="0"/>
              </a:tabLst>
            </a:pPr>
            <a:r>
              <a:rPr b="0" lang="en" sz="1200" spc="-1" strike="noStrike">
                <a:solidFill>
                  <a:srgbClr val="000000"/>
                </a:solidFill>
                <a:latin typeface="Roboto Mono"/>
                <a:ea typeface="Roboto Mono"/>
              </a:rPr>
              <a:t>We also can show behaviors like </a:t>
            </a:r>
            <a:r>
              <a:rPr b="0" lang="en" sz="1200" spc="-1" strike="noStrike">
                <a:solidFill>
                  <a:schemeClr val="accent2"/>
                </a:solidFill>
                <a:latin typeface="Roboto Mono"/>
                <a:ea typeface="Roboto Mono"/>
              </a:rPr>
              <a:t>walking, talking, running, eating </a:t>
            </a:r>
            <a:r>
              <a:rPr b="0" lang="en" sz="1200" spc="-1" strike="noStrike">
                <a:solidFill>
                  <a:srgbClr val="000000"/>
                </a:solidFill>
                <a:latin typeface="Roboto Mono"/>
                <a:ea typeface="Roboto Mono"/>
              </a:rPr>
              <a:t>etc.</a:t>
            </a:r>
            <a:endParaRPr b="0" lang="en-IN" sz="1200" spc="-1" strike="noStrike">
              <a:solidFill>
                <a:srgbClr val="000000"/>
              </a:solidFill>
              <a:latin typeface="Arial"/>
            </a:endParaRPr>
          </a:p>
        </p:txBody>
      </p:sp>
      <p:sp>
        <p:nvSpPr>
          <p:cNvPr id="300" name="PlaceHolder 2"/>
          <p:cNvSpPr>
            <a:spLocks noGrp="1"/>
          </p:cNvSpPr>
          <p:nvPr>
            <p:ph type="title"/>
          </p:nvPr>
        </p:nvSpPr>
        <p:spPr>
          <a:xfrm>
            <a:off x="1002240" y="711360"/>
            <a:ext cx="2403720" cy="572400"/>
          </a:xfrm>
          <a:prstGeom prst="rect">
            <a:avLst/>
          </a:prstGeom>
          <a:noFill/>
          <a:ln w="0">
            <a:noFill/>
          </a:ln>
        </p:spPr>
        <p:txBody>
          <a:bodyPr lIns="91440" rIns="91440" tIns="91440" bIns="91440" anchor="t">
            <a:noAutofit/>
          </a:bodyPr>
          <a:p>
            <a:pPr indent="0">
              <a:lnSpc>
                <a:spcPct val="80000"/>
              </a:lnSpc>
              <a:buNone/>
              <a:tabLst>
                <a:tab algn="l" pos="0"/>
              </a:tabLst>
            </a:pPr>
            <a:r>
              <a:rPr b="1" lang="en" sz="2800" spc="-1" strike="noStrike">
                <a:solidFill>
                  <a:schemeClr val="accent2"/>
                </a:solidFill>
                <a:latin typeface="Concert One"/>
                <a:ea typeface="Concert One"/>
              </a:rPr>
              <a:t>Question -</a:t>
            </a:r>
            <a:endParaRPr b="0" lang="en-IN" sz="2800" spc="-1" strike="noStrike">
              <a:solidFill>
                <a:srgbClr val="000000"/>
              </a:solidFill>
              <a:latin typeface="Arial"/>
            </a:endParaRPr>
          </a:p>
        </p:txBody>
      </p:sp>
      <p:pic>
        <p:nvPicPr>
          <p:cNvPr id="301" name="Google Shape;431;p61" descr=""/>
          <p:cNvPicPr/>
          <p:nvPr/>
        </p:nvPicPr>
        <p:blipFill>
          <a:blip r:embed="rId1">
            <a:alphaModFix amt="56000"/>
          </a:blip>
          <a:stretch/>
        </p:blipFill>
        <p:spPr>
          <a:xfrm rot="10800000">
            <a:off x="1124640" y="1103400"/>
            <a:ext cx="1918440" cy="216000"/>
          </a:xfrm>
          <a:prstGeom prst="rect">
            <a:avLst/>
          </a:prstGeom>
          <a:ln w="0">
            <a:noFill/>
          </a:ln>
        </p:spPr>
      </p:pic>
      <p:pic>
        <p:nvPicPr>
          <p:cNvPr id="302" name="Google Shape;432;p61" descr=""/>
          <p:cNvPicPr/>
          <p:nvPr/>
        </p:nvPicPr>
        <p:blipFill>
          <a:blip r:embed="rId2"/>
          <a:srcRect l="8880" t="0" r="18743" b="0"/>
          <a:stretch/>
        </p:blipFill>
        <p:spPr>
          <a:xfrm rot="472800">
            <a:off x="6001920" y="2653560"/>
            <a:ext cx="1844640" cy="1699200"/>
          </a:xfrm>
          <a:prstGeom prst="rect">
            <a:avLst/>
          </a:prstGeom>
          <a:ln w="0">
            <a:noFill/>
          </a:ln>
          <a:effectLst>
            <a:outerShdw algn="bl" blurRad="57240" dir="5400000" dist="19080" rotWithShape="0">
              <a:srgbClr val="000000">
                <a:alpha val="50000"/>
              </a:srgbClr>
            </a:outerShdw>
          </a:effectLst>
        </p:spPr>
      </p:pic>
      <p:sp>
        <p:nvSpPr>
          <p:cNvPr id="303" name="Google Shape;433;p61"/>
          <p:cNvSpPr/>
          <p:nvPr/>
        </p:nvSpPr>
        <p:spPr>
          <a:xfrm rot="21208800">
            <a:off x="5665680" y="2448360"/>
            <a:ext cx="1100880" cy="648720"/>
          </a:xfrm>
          <a:custGeom>
            <a:avLst/>
            <a:gdLst>
              <a:gd name="textAreaLeft" fmla="*/ 0 w 1100880"/>
              <a:gd name="textAreaRight" fmla="*/ 1101240 w 1100880"/>
              <a:gd name="textAreaTop" fmla="*/ 0 h 648720"/>
              <a:gd name="textAreaBottom" fmla="*/ 649080 h 648720"/>
            </a:gdLst>
            <a:ahLst/>
            <a:rect l="textAreaLeft" t="textAreaTop" r="textAreaRight" b="textAreaBottom"/>
            <a:pathLst>
              <a:path w="44052" h="25961">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pic>
        <p:nvPicPr>
          <p:cNvPr id="304" name="Google Shape;434;p61" descr=""/>
          <p:cNvPicPr/>
          <p:nvPr/>
        </p:nvPicPr>
        <p:blipFill>
          <a:blip r:embed="rId3"/>
          <a:stretch/>
        </p:blipFill>
        <p:spPr>
          <a:xfrm>
            <a:off x="5860440" y="1103760"/>
            <a:ext cx="1999440" cy="1334520"/>
          </a:xfrm>
          <a:prstGeom prst="rect">
            <a:avLst/>
          </a:prstGeom>
          <a:ln w="0">
            <a:noFill/>
          </a:ln>
          <a:effectLst>
            <a:outerShdw algn="bl" blurRad="57240" dir="5400000" dist="19080" rotWithShape="0">
              <a:srgbClr val="000000">
                <a:alpha val="50000"/>
              </a:srgbClr>
            </a:outerShdw>
          </a:effectLst>
        </p:spPr>
      </p:pic>
      <p:sp>
        <p:nvSpPr>
          <p:cNvPr id="305" name="Google Shape;435;p61"/>
          <p:cNvSpPr/>
          <p:nvPr/>
        </p:nvSpPr>
        <p:spPr>
          <a:xfrm rot="19451400">
            <a:off x="5649120" y="1078560"/>
            <a:ext cx="646920" cy="266040"/>
          </a:xfrm>
          <a:custGeom>
            <a:avLst/>
            <a:gdLst>
              <a:gd name="textAreaLeft" fmla="*/ 0 w 646920"/>
              <a:gd name="textAreaRight" fmla="*/ 647280 w 646920"/>
              <a:gd name="textAreaTop" fmla="*/ 0 h 266040"/>
              <a:gd name="textAreaBottom" fmla="*/ 266400 h 266040"/>
            </a:gdLst>
            <a:ahLst/>
            <a:rect l="textAreaLeft" t="textAreaTop" r="textAreaRight" b="textAreaBottom"/>
            <a:pathLst>
              <a:path w="36226" h="14902">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7000"/>
            </a:schemeClr>
          </a:solidFill>
          <a:ln w="0">
            <a:noFill/>
          </a:ln>
          <a:effectLst>
            <a:outerShdw algn="bl" blurRad="57240" dir="5400000" dist="19080" rotWithShape="0">
              <a:srgbClr val="000000">
                <a:alpha val="31000"/>
              </a:srgbClr>
            </a:outerShdw>
          </a:effectLst>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06" name="Google Shape;436;p61"/>
          <p:cNvSpPr/>
          <p:nvPr/>
        </p:nvSpPr>
        <p:spPr>
          <a:xfrm>
            <a:off x="7449840" y="914400"/>
            <a:ext cx="504360" cy="656280"/>
          </a:xfrm>
          <a:custGeom>
            <a:avLst/>
            <a:gdLst>
              <a:gd name="textAreaLeft" fmla="*/ 0 w 504360"/>
              <a:gd name="textAreaRight" fmla="*/ 504720 w 504360"/>
              <a:gd name="textAreaTop" fmla="*/ 0 h 656280"/>
              <a:gd name="textAreaBottom" fmla="*/ 656640 h 656280"/>
            </a:gdLst>
            <a:ahLst/>
            <a:rect l="textAreaLeft" t="textAreaTop" r="textAreaRight" b="textAreaBottom"/>
            <a:pathLst>
              <a:path w="28231" h="36727">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7000"/>
            </a:schemeClr>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pic>
        <p:nvPicPr>
          <p:cNvPr id="307" name="Google Shape;437;p61" descr=""/>
          <p:cNvPicPr/>
          <p:nvPr/>
        </p:nvPicPr>
        <p:blipFill>
          <a:blip r:embed="rId4">
            <a:alphaModFix amt="80000"/>
          </a:blip>
          <a:stretch/>
        </p:blipFill>
        <p:spPr>
          <a:xfrm flipH="1" rot="6023400">
            <a:off x="4575960" y="2457360"/>
            <a:ext cx="1578960" cy="716040"/>
          </a:xfrm>
          <a:prstGeom prst="rect">
            <a:avLst/>
          </a:prstGeom>
          <a:ln w="0">
            <a:noFill/>
          </a:ln>
        </p:spPr>
      </p:pic>
      <p:sp>
        <p:nvSpPr>
          <p:cNvPr id="308" name="PlaceHolder 3"/>
          <p:cNvSpPr>
            <a:spLocks noGrp="1"/>
          </p:cNvSpPr>
          <p:nvPr>
            <p:ph type="subTitle"/>
          </p:nvPr>
        </p:nvSpPr>
        <p:spPr>
          <a:xfrm>
            <a:off x="780840" y="1570680"/>
            <a:ext cx="3116520" cy="402480"/>
          </a:xfrm>
          <a:prstGeom prst="rect">
            <a:avLst/>
          </a:prstGeom>
          <a:noFill/>
          <a:ln w="0">
            <a:noFill/>
          </a:ln>
        </p:spPr>
        <p:txBody>
          <a:bodyPr lIns="91440" rIns="91440" tIns="91440" bIns="91440" anchor="t">
            <a:noAutofit/>
          </a:bodyPr>
          <a:p>
            <a:pPr>
              <a:lnSpc>
                <a:spcPct val="100000"/>
              </a:lnSpc>
              <a:spcAft>
                <a:spcPts val="1599"/>
              </a:spcAft>
              <a:tabLst>
                <a:tab algn="l" pos="0"/>
              </a:tabLst>
            </a:pPr>
            <a:r>
              <a:rPr b="0" lang="en" sz="1600" spc="-1" strike="noStrike">
                <a:solidFill>
                  <a:schemeClr val="dk2"/>
                </a:solidFill>
                <a:latin typeface="Roboto Mono Medium"/>
                <a:ea typeface="Roboto Mono Medium"/>
              </a:rPr>
              <a:t>Are you an Object ?</a:t>
            </a:r>
            <a:endParaRPr b="0" lang="en-IN" sz="16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0"/>
                      </p:stCondLst>
                      <p:childTnLst>
                        <p:par>
                          <p:cTn id="198" fill="hold">
                            <p:stCondLst>
                              <p:cond delay="0"/>
                            </p:stCondLst>
                            <p:childTnLst>
                              <p:par>
                                <p:cTn id="199" nodeType="withEffect" fill="hold" presetClass="entr" presetID="10">
                                  <p:stCondLst>
                                    <p:cond delay="0"/>
                                  </p:stCondLst>
                                  <p:childTnLst>
                                    <p:set>
                                      <p:cBhvr>
                                        <p:cTn id="200" dur="1" fill="hold">
                                          <p:stCondLst>
                                            <p:cond delay="0"/>
                                          </p:stCondLst>
                                        </p:cTn>
                                        <p:tgtEl>
                                          <p:spTgt spid="308"/>
                                        </p:tgtEl>
                                        <p:attrNameLst>
                                          <p:attrName>style.visibility</p:attrName>
                                        </p:attrNameLst>
                                      </p:cBhvr>
                                      <p:to>
                                        <p:strVal val="visible"/>
                                      </p:to>
                                    </p:set>
                                    <p:animEffect filter="fade" transition="in">
                                      <p:cBhvr additive="repl">
                                        <p:cTn id="201" dur="1000"/>
                                        <p:tgtEl>
                                          <p:spTgt spid="308"/>
                                        </p:tgtEl>
                                      </p:cBhvr>
                                    </p:animEffec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299"/>
                                        </p:tgtEl>
                                        <p:attrNameLst>
                                          <p:attrName>style.visibility</p:attrName>
                                        </p:attrNameLst>
                                      </p:cBhvr>
                                      <p:to>
                                        <p:strVal val="visible"/>
                                      </p:to>
                                    </p:set>
                                    <p:animEffect filter="fade" transition="in">
                                      <p:cBhvr additive="repl">
                                        <p:cTn id="206" dur="1000"/>
                                        <p:tgtEl>
                                          <p:spTgt spid="299"/>
                                        </p:tgtEl>
                                      </p:cBhvr>
                                    </p:animEffect>
                                  </p:childTnLst>
                                </p:cTn>
                              </p:par>
                              <p:par>
                                <p:cTn id="207" nodeType="withEffect" fill="hold" presetClass="entr" presetID="10">
                                  <p:stCondLst>
                                    <p:cond delay="0"/>
                                  </p:stCondLst>
                                  <p:childTnLst>
                                    <p:set>
                                      <p:cBhvr>
                                        <p:cTn id="208" dur="1" fill="hold">
                                          <p:stCondLst>
                                            <p:cond delay="0"/>
                                          </p:stCondLst>
                                        </p:cTn>
                                        <p:tgtEl>
                                          <p:spTgt spid="302"/>
                                        </p:tgtEl>
                                        <p:attrNameLst>
                                          <p:attrName>style.visibility</p:attrName>
                                        </p:attrNameLst>
                                      </p:cBhvr>
                                      <p:to>
                                        <p:strVal val="visible"/>
                                      </p:to>
                                    </p:set>
                                    <p:animEffect filter="fade" transition="in">
                                      <p:cBhvr additive="repl">
                                        <p:cTn id="209" dur="1000"/>
                                        <p:tgtEl>
                                          <p:spTgt spid="302"/>
                                        </p:tgtEl>
                                      </p:cBhvr>
                                    </p:animEffect>
                                  </p:childTnLst>
                                </p:cTn>
                              </p:par>
                              <p:par>
                                <p:cTn id="210" nodeType="withEffect" fill="hold" presetClass="entr" presetID="10">
                                  <p:stCondLst>
                                    <p:cond delay="0"/>
                                  </p:stCondLst>
                                  <p:childTnLst>
                                    <p:set>
                                      <p:cBhvr>
                                        <p:cTn id="211" dur="1" fill="hold">
                                          <p:stCondLst>
                                            <p:cond delay="0"/>
                                          </p:stCondLst>
                                        </p:cTn>
                                        <p:tgtEl>
                                          <p:spTgt spid="303"/>
                                        </p:tgtEl>
                                        <p:attrNameLst>
                                          <p:attrName>style.visibility</p:attrName>
                                        </p:attrNameLst>
                                      </p:cBhvr>
                                      <p:to>
                                        <p:strVal val="visible"/>
                                      </p:to>
                                    </p:set>
                                    <p:animEffect filter="fade" transition="in">
                                      <p:cBhvr additive="repl">
                                        <p:cTn id="212" dur="1000"/>
                                        <p:tgtEl>
                                          <p:spTgt spid="303"/>
                                        </p:tgtEl>
                                      </p:cBhvr>
                                    </p:animEffect>
                                  </p:childTnLst>
                                </p:cTn>
                              </p:par>
                              <p:par>
                                <p:cTn id="213" nodeType="withEffect" fill="hold" presetClass="entr" presetID="10">
                                  <p:stCondLst>
                                    <p:cond delay="0"/>
                                  </p:stCondLst>
                                  <p:childTnLst>
                                    <p:set>
                                      <p:cBhvr>
                                        <p:cTn id="214" dur="1" fill="hold">
                                          <p:stCondLst>
                                            <p:cond delay="0"/>
                                          </p:stCondLst>
                                        </p:cTn>
                                        <p:tgtEl>
                                          <p:spTgt spid="304"/>
                                        </p:tgtEl>
                                        <p:attrNameLst>
                                          <p:attrName>style.visibility</p:attrName>
                                        </p:attrNameLst>
                                      </p:cBhvr>
                                      <p:to>
                                        <p:strVal val="visible"/>
                                      </p:to>
                                    </p:set>
                                    <p:animEffect filter="fade" transition="in">
                                      <p:cBhvr additive="repl">
                                        <p:cTn id="215" dur="1000"/>
                                        <p:tgtEl>
                                          <p:spTgt spid="304"/>
                                        </p:tgtEl>
                                      </p:cBhvr>
                                    </p:animEffect>
                                  </p:childTnLst>
                                </p:cTn>
                              </p:par>
                              <p:par>
                                <p:cTn id="216" nodeType="withEffect" fill="hold" presetClass="entr" presetID="10">
                                  <p:stCondLst>
                                    <p:cond delay="0"/>
                                  </p:stCondLst>
                                  <p:childTnLst>
                                    <p:set>
                                      <p:cBhvr>
                                        <p:cTn id="217" dur="1" fill="hold">
                                          <p:stCondLst>
                                            <p:cond delay="0"/>
                                          </p:stCondLst>
                                        </p:cTn>
                                        <p:tgtEl>
                                          <p:spTgt spid="305"/>
                                        </p:tgtEl>
                                        <p:attrNameLst>
                                          <p:attrName>style.visibility</p:attrName>
                                        </p:attrNameLst>
                                      </p:cBhvr>
                                      <p:to>
                                        <p:strVal val="visible"/>
                                      </p:to>
                                    </p:set>
                                    <p:animEffect filter="fade" transition="in">
                                      <p:cBhvr additive="repl">
                                        <p:cTn id="218" dur="1000"/>
                                        <p:tgtEl>
                                          <p:spTgt spid="305"/>
                                        </p:tgtEl>
                                      </p:cBhvr>
                                    </p:animEffect>
                                  </p:childTnLst>
                                </p:cTn>
                              </p:par>
                              <p:par>
                                <p:cTn id="219" nodeType="withEffect" fill="hold" presetClass="entr" presetID="10">
                                  <p:stCondLst>
                                    <p:cond delay="0"/>
                                  </p:stCondLst>
                                  <p:childTnLst>
                                    <p:set>
                                      <p:cBhvr>
                                        <p:cTn id="220" dur="1" fill="hold">
                                          <p:stCondLst>
                                            <p:cond delay="0"/>
                                          </p:stCondLst>
                                        </p:cTn>
                                        <p:tgtEl>
                                          <p:spTgt spid="307"/>
                                        </p:tgtEl>
                                        <p:attrNameLst>
                                          <p:attrName>style.visibility</p:attrName>
                                        </p:attrNameLst>
                                      </p:cBhvr>
                                      <p:to>
                                        <p:strVal val="visible"/>
                                      </p:to>
                                    </p:set>
                                    <p:animEffect filter="fade" transition="in">
                                      <p:cBhvr additive="repl">
                                        <p:cTn id="221" dur="1000"/>
                                        <p:tgtEl>
                                          <p:spTgt spid="307"/>
                                        </p:tgtEl>
                                      </p:cBhvr>
                                    </p:animEffect>
                                  </p:childTnLst>
                                </p:cTn>
                              </p:par>
                              <p:par>
                                <p:cTn id="222" nodeType="withEffect" fill="hold" presetClass="entr" presetID="10">
                                  <p:stCondLst>
                                    <p:cond delay="0"/>
                                  </p:stCondLst>
                                  <p:childTnLst>
                                    <p:set>
                                      <p:cBhvr>
                                        <p:cTn id="223" dur="1" fill="hold">
                                          <p:stCondLst>
                                            <p:cond delay="0"/>
                                          </p:stCondLst>
                                        </p:cTn>
                                        <p:tgtEl>
                                          <p:spTgt spid="306"/>
                                        </p:tgtEl>
                                        <p:attrNameLst>
                                          <p:attrName>style.visibility</p:attrName>
                                        </p:attrNameLst>
                                      </p:cBhvr>
                                      <p:to>
                                        <p:strVal val="visible"/>
                                      </p:to>
                                    </p:set>
                                    <p:animEffect filter="fade" transition="in">
                                      <p:cBhvr additive="repl">
                                        <p:cTn id="224"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89" name="Google Shape;1143;p142"/>
          <p:cNvGrpSpPr/>
          <p:nvPr/>
        </p:nvGrpSpPr>
        <p:grpSpPr>
          <a:xfrm>
            <a:off x="3327480" y="742320"/>
            <a:ext cx="376920" cy="490320"/>
            <a:chOff x="3327480" y="742320"/>
            <a:chExt cx="376920" cy="490320"/>
          </a:xfrm>
        </p:grpSpPr>
        <p:sp>
          <p:nvSpPr>
            <p:cNvPr id="690" name="Google Shape;1144;p142"/>
            <p:cNvSpPr/>
            <p:nvPr/>
          </p:nvSpPr>
          <p:spPr>
            <a:xfrm rot="913800">
              <a:off x="33796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91" name="Google Shape;1145;p142"/>
            <p:cNvSpPr/>
            <p:nvPr/>
          </p:nvSpPr>
          <p:spPr>
            <a:xfrm rot="913800">
              <a:off x="34711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692" name="Google Shape;1146;p142"/>
            <p:cNvSpPr/>
            <p:nvPr/>
          </p:nvSpPr>
          <p:spPr>
            <a:xfrm rot="913800">
              <a:off x="35251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693" name="Google Shape;1147;p142"/>
            <p:cNvSpPr/>
            <p:nvPr/>
          </p:nvSpPr>
          <p:spPr>
            <a:xfrm rot="913800">
              <a:off x="35388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694" name="PlaceHolder 1"/>
          <p:cNvSpPr>
            <a:spLocks noGrp="1"/>
          </p:cNvSpPr>
          <p:nvPr>
            <p:ph/>
          </p:nvPr>
        </p:nvSpPr>
        <p:spPr>
          <a:xfrm>
            <a:off x="1492560" y="344160"/>
            <a:ext cx="5569920" cy="442404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300" spc="-1" strike="noStrike">
                <a:solidFill>
                  <a:srgbClr val="fff2cc"/>
                </a:solidFill>
                <a:highlight>
                  <a:srgbClr val="2b2b2b"/>
                </a:highlight>
                <a:latin typeface="Courier New"/>
                <a:ea typeface="Courier New"/>
              </a:rPr>
              <a:t>//Entity Class</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final class </a:t>
            </a:r>
            <a:r>
              <a:rPr b="0" lang="en" sz="1300" spc="-1" strike="noStrike">
                <a:solidFill>
                  <a:srgbClr val="a9b7c6"/>
                </a:solidFill>
                <a:highlight>
                  <a:srgbClr val="2b2b2b"/>
                </a:highlight>
                <a:latin typeface="Courier New"/>
                <a:ea typeface="Courier New"/>
              </a:rPr>
              <a:t>Bike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cc7832"/>
                </a:solidFill>
                <a:highlight>
                  <a:srgbClr val="2b2b2b"/>
                </a:highlight>
                <a:latin typeface="Courier New"/>
                <a:ea typeface="Courier New"/>
              </a:rPr>
              <a:t>public void </a:t>
            </a:r>
            <a:r>
              <a:rPr b="0" lang="en" sz="1300" spc="-1" strike="noStrike">
                <a:solidFill>
                  <a:srgbClr val="ffc66d"/>
                </a:solidFill>
                <a:highlight>
                  <a:srgbClr val="2b2b2b"/>
                </a:highlight>
                <a:latin typeface="Courier New"/>
                <a:ea typeface="Courier New"/>
              </a:rPr>
              <a:t>run</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System.</a:t>
            </a:r>
            <a:r>
              <a:rPr b="0" i="1" lang="en" sz="1300" spc="-1" strike="noStrike">
                <a:solidFill>
                  <a:srgbClr val="9876aa"/>
                </a:solidFill>
                <a:highlight>
                  <a:srgbClr val="2b2b2b"/>
                </a:highlight>
                <a:latin typeface="Courier New"/>
                <a:ea typeface="Courier New"/>
              </a:rPr>
              <a:t>out</a:t>
            </a:r>
            <a:r>
              <a:rPr b="0" lang="en" sz="1300" spc="-1" strike="noStrike">
                <a:solidFill>
                  <a:srgbClr val="a9b7c6"/>
                </a:solidFill>
                <a:highlight>
                  <a:srgbClr val="2b2b2b"/>
                </a:highlight>
                <a:latin typeface="Courier New"/>
                <a:ea typeface="Courier New"/>
              </a:rPr>
              <a:t>.println(</a:t>
            </a:r>
            <a:r>
              <a:rPr b="0" lang="en" sz="1300" spc="-1" strike="noStrike">
                <a:solidFill>
                  <a:srgbClr val="6a8759"/>
                </a:solidFill>
                <a:highlight>
                  <a:srgbClr val="2b2b2b"/>
                </a:highlight>
                <a:latin typeface="Courier New"/>
                <a:ea typeface="Courier New"/>
              </a:rPr>
              <a:t>"running"</a:t>
            </a:r>
            <a:r>
              <a:rPr b="0" lang="en" sz="1300" spc="-1" strike="noStrike">
                <a:solidFill>
                  <a:srgbClr val="a9b7c6"/>
                </a:solidFill>
                <a:highlight>
                  <a:srgbClr val="2b2b2b"/>
                </a:highlight>
                <a:latin typeface="Courier New"/>
                <a:ea typeface="Courier New"/>
              </a:rPr>
              <a:t>)</a:t>
            </a:r>
            <a:r>
              <a:rPr b="0" lang="en" sz="1300" spc="-1" strike="noStrike">
                <a:solidFill>
                  <a:srgbClr val="cc7832"/>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   </a:t>
            </a: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a:p>
            <a:pPr indent="0">
              <a:lnSpc>
                <a:spcPct val="100000"/>
              </a:lnSpc>
              <a:buNone/>
              <a:tabLst>
                <a:tab algn="l" pos="0"/>
              </a:tabLst>
            </a:pP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cc7832"/>
                </a:solidFill>
                <a:highlight>
                  <a:srgbClr val="2b2b2b"/>
                </a:highlight>
                <a:latin typeface="Courier New"/>
                <a:ea typeface="Courier New"/>
              </a:rPr>
              <a:t>class </a:t>
            </a:r>
            <a:r>
              <a:rPr b="0" lang="en" sz="1300" spc="-1" strike="noStrike">
                <a:solidFill>
                  <a:srgbClr val="a9b7c6"/>
                </a:solidFill>
                <a:highlight>
                  <a:srgbClr val="2b2b2b"/>
                </a:highlight>
                <a:latin typeface="Courier New"/>
                <a:ea typeface="Courier New"/>
              </a:rPr>
              <a:t>Honda </a:t>
            </a:r>
            <a:r>
              <a:rPr b="0" lang="en" sz="1300" spc="-1" strike="noStrike">
                <a:solidFill>
                  <a:srgbClr val="cc7832"/>
                </a:solidFill>
                <a:highlight>
                  <a:srgbClr val="2b2b2b"/>
                </a:highlight>
                <a:latin typeface="Courier New"/>
                <a:ea typeface="Courier New"/>
              </a:rPr>
              <a:t>extends </a:t>
            </a:r>
            <a:r>
              <a:rPr b="0" lang="en" sz="1300" spc="-1" strike="noStrike">
                <a:solidFill>
                  <a:srgbClr val="a9b7c6"/>
                </a:solidFill>
                <a:highlight>
                  <a:srgbClr val="2b2b2b"/>
                </a:highlight>
                <a:latin typeface="Courier New"/>
                <a:ea typeface="Courier New"/>
              </a:rPr>
              <a:t>Bike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   </a:t>
            </a:r>
            <a:endParaRPr b="0" lang="en-IN" sz="1300" spc="-1" strike="noStrike">
              <a:solidFill>
                <a:srgbClr val="000000"/>
              </a:solidFill>
              <a:latin typeface="Arial"/>
            </a:endParaRPr>
          </a:p>
          <a:p>
            <a:pPr indent="0">
              <a:lnSpc>
                <a:spcPct val="100000"/>
              </a:lnSpc>
              <a:buNone/>
              <a:tabLst>
                <a:tab algn="l" pos="0"/>
              </a:tabLst>
            </a:pPr>
            <a:r>
              <a:rPr b="0" lang="en" sz="1300" spc="-1" strike="noStrike">
                <a:solidFill>
                  <a:srgbClr val="a9b7c6"/>
                </a:solidFill>
                <a:highlight>
                  <a:srgbClr val="2b2b2b"/>
                </a:highlight>
                <a:latin typeface="Courier New"/>
                <a:ea typeface="Courier New"/>
              </a:rPr>
              <a:t>}</a:t>
            </a:r>
            <a:endParaRPr b="0" lang="en-IN" sz="1300" spc="-1" strike="noStrike">
              <a:solidFill>
                <a:srgbClr val="000000"/>
              </a:solidFill>
              <a:latin typeface="Arial"/>
            </a:endParaRPr>
          </a:p>
        </p:txBody>
      </p:sp>
      <p:sp>
        <p:nvSpPr>
          <p:cNvPr id="695" name="Google Shape;1149;p142"/>
          <p:cNvSpPr/>
          <p:nvPr/>
        </p:nvSpPr>
        <p:spPr>
          <a:xfrm>
            <a:off x="5519880" y="1905840"/>
            <a:ext cx="2130120" cy="999360"/>
          </a:xfrm>
          <a:prstGeom prst="wedgeEllipseCallout">
            <a:avLst>
              <a:gd name="adj1" fmla="val -107424"/>
              <a:gd name="adj2" fmla="val 54923"/>
            </a:avLst>
          </a:prstGeom>
          <a:solidFill>
            <a:srgbClr val="fce5cd"/>
          </a:solidFill>
          <a:ln w="9525">
            <a:solidFill>
              <a:srgbClr val="595959"/>
            </a:solidFill>
            <a:round/>
          </a:ln>
        </p:spPr>
        <p:style>
          <a:lnRef idx="0"/>
          <a:fillRef idx="0"/>
          <a:effectRef idx="0"/>
          <a:fontRef idx="minor"/>
        </p:style>
        <p:txBody>
          <a:bodyPr tIns="91440" bIns="91440" anchor="ctr">
            <a:noAutofit/>
          </a:bodyPr>
          <a:p>
            <a:pPr>
              <a:lnSpc>
                <a:spcPct val="100000"/>
              </a:lnSpc>
              <a:tabLst>
                <a:tab algn="l" pos="0"/>
              </a:tabLst>
            </a:pPr>
            <a:r>
              <a:rPr b="0" lang="en" sz="1400" spc="-1" strike="noStrike">
                <a:solidFill>
                  <a:srgbClr val="000000"/>
                </a:solidFill>
                <a:latin typeface="Arial"/>
                <a:ea typeface="Arial"/>
              </a:rPr>
              <a:t>Error: final classes cannot be inherited</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91" dur="indefinite" restart="never" nodeType="tmRoot">
          <p:childTnLst>
            <p:seq>
              <p:cTn id="1492" dur="indefinite" nodeType="mainSeq">
                <p:childTnLst>
                  <p:par>
                    <p:cTn id="1493" fill="hold">
                      <p:stCondLst>
                        <p:cond delay="0"/>
                      </p:stCondLst>
                      <p:childTnLst>
                        <p:par>
                          <p:cTn id="1494" fill="hold">
                            <p:stCondLst>
                              <p:cond delay="0"/>
                            </p:stCondLst>
                            <p:childTnLst>
                              <p:par>
                                <p:cTn id="1495" nodeType="withEffect" fill="hold" presetClass="entr" presetID="10">
                                  <p:stCondLst>
                                    <p:cond delay="0"/>
                                  </p:stCondLst>
                                  <p:childTnLst>
                                    <p:set>
                                      <p:cBhvr>
                                        <p:cTn id="1496" dur="1" fill="hold">
                                          <p:stCondLst>
                                            <p:cond delay="0"/>
                                          </p:stCondLst>
                                        </p:cTn>
                                        <p:tgtEl>
                                          <p:spTgt spid="694"/>
                                        </p:tgtEl>
                                        <p:attrNameLst>
                                          <p:attrName>style.visibility</p:attrName>
                                        </p:attrNameLst>
                                      </p:cBhvr>
                                      <p:to>
                                        <p:strVal val="visible"/>
                                      </p:to>
                                    </p:set>
                                    <p:animEffect filter="fade" transition="in">
                                      <p:cBhvr additive="repl">
                                        <p:cTn id="1497" dur="1000"/>
                                        <p:tgtEl>
                                          <p:spTgt spid="694"/>
                                        </p:tgtEl>
                                      </p:cBhvr>
                                    </p:animEffect>
                                  </p:childTnLst>
                                </p:cTn>
                              </p:par>
                            </p:childTnLst>
                          </p:cTn>
                        </p:par>
                      </p:childTnLst>
                    </p:cTn>
                  </p:par>
                  <p:par>
                    <p:cTn id="1498" fill="hold">
                      <p:stCondLst>
                        <p:cond delay="indefinite"/>
                      </p:stCondLst>
                      <p:childTnLst>
                        <p:par>
                          <p:cTn id="1499" fill="hold">
                            <p:stCondLst>
                              <p:cond delay="0"/>
                            </p:stCondLst>
                            <p:childTnLst>
                              <p:par>
                                <p:cTn id="1500" nodeType="clickEffect" fill="hold" presetClass="entr" presetID="10">
                                  <p:stCondLst>
                                    <p:cond delay="0"/>
                                  </p:stCondLst>
                                  <p:childTnLst>
                                    <p:set>
                                      <p:cBhvr>
                                        <p:cTn id="1501" dur="1" fill="hold">
                                          <p:stCondLst>
                                            <p:cond delay="0"/>
                                          </p:stCondLst>
                                        </p:cTn>
                                        <p:tgtEl>
                                          <p:spTgt spid="695"/>
                                        </p:tgtEl>
                                        <p:attrNameLst>
                                          <p:attrName>style.visibility</p:attrName>
                                        </p:attrNameLst>
                                      </p:cBhvr>
                                      <p:to>
                                        <p:strVal val="visible"/>
                                      </p:to>
                                    </p:set>
                                    <p:animEffect filter="fade" transition="in">
                                      <p:cBhvr additive="repl">
                                        <p:cTn id="1502"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1404720" y="205560"/>
            <a:ext cx="6411600" cy="1706760"/>
          </a:xfrm>
          <a:prstGeom prst="rect">
            <a:avLst/>
          </a:prstGeom>
          <a:noFill/>
          <a:ln w="0">
            <a:noFill/>
          </a:ln>
        </p:spPr>
        <p:txBody>
          <a:bodyPr lIns="91440" rIns="91440" tIns="91440" bIns="91440" anchor="ctr">
            <a:noAutofit/>
          </a:bodyPr>
          <a:p>
            <a:pPr indent="0" algn="ctr">
              <a:lnSpc>
                <a:spcPct val="115000"/>
              </a:lnSpc>
              <a:spcBef>
                <a:spcPts val="1199"/>
              </a:spcBef>
              <a:spcAft>
                <a:spcPts val="2001"/>
              </a:spcAft>
              <a:buNone/>
              <a:tabLst>
                <a:tab algn="l" pos="0"/>
              </a:tabLst>
            </a:pPr>
            <a:r>
              <a:rPr b="0" lang="en" sz="2800" spc="-1" strike="noStrike">
                <a:solidFill>
                  <a:srgbClr val="ff0000"/>
                </a:solidFill>
                <a:highlight>
                  <a:srgbClr val="b6d7a8"/>
                </a:highlight>
                <a:latin typeface="Concert One"/>
                <a:ea typeface="Concert One"/>
              </a:rPr>
              <a:t>Some predefined final classes provide by java</a:t>
            </a:r>
            <a:endParaRPr b="0" lang="en-IN" sz="2800" spc="-1" strike="noStrike">
              <a:solidFill>
                <a:srgbClr val="000000"/>
              </a:solidFill>
              <a:latin typeface="Arial"/>
            </a:endParaRPr>
          </a:p>
        </p:txBody>
      </p:sp>
      <p:sp>
        <p:nvSpPr>
          <p:cNvPr id="697" name="Google Shape;1155;p143"/>
          <p:cNvSpPr/>
          <p:nvPr/>
        </p:nvSpPr>
        <p:spPr>
          <a:xfrm>
            <a:off x="1473840" y="1590480"/>
            <a:ext cx="3908880" cy="2904120"/>
          </a:xfrm>
          <a:prstGeom prst="rect">
            <a:avLst/>
          </a:prstGeom>
          <a:noFill/>
          <a:ln w="0">
            <a:noFill/>
          </a:ln>
        </p:spPr>
        <p:style>
          <a:lnRef idx="0"/>
          <a:fillRef idx="0"/>
          <a:effectRef idx="0"/>
          <a:fontRef idx="minor"/>
        </p:style>
        <p:txBody>
          <a:bodyPr tIns="91440" bIns="91440" anchor="t">
            <a:spAutoFit/>
          </a:bodyPr>
          <a:p>
            <a:pPr marL="4572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Math</a:t>
            </a:r>
            <a:endParaRPr b="0" lang="en-IN" sz="1700" spc="-1" strike="noStrike">
              <a:solidFill>
                <a:srgbClr val="ffffff"/>
              </a:solidFill>
              <a:latin typeface="Arial"/>
            </a:endParaRPr>
          </a:p>
          <a:p>
            <a:pPr marL="4572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String</a:t>
            </a:r>
            <a:endParaRPr b="0" lang="en-IN" sz="1700" spc="-1" strike="noStrike">
              <a:solidFill>
                <a:srgbClr val="ffffff"/>
              </a:solidFill>
              <a:latin typeface="Arial"/>
            </a:endParaRPr>
          </a:p>
          <a:p>
            <a:pPr marL="4572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All Wrapper Classes like</a:t>
            </a:r>
            <a:endParaRPr b="0" lang="en-IN" sz="1700" spc="-1" strike="noStrike">
              <a:solidFill>
                <a:srgbClr val="ffffff"/>
              </a:solidFill>
              <a:latin typeface="Arial"/>
            </a:endParaRPr>
          </a:p>
          <a:p>
            <a:pPr lvl="1" marL="9144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Integer</a:t>
            </a:r>
            <a:endParaRPr b="0" lang="en-IN" sz="1700" spc="-1" strike="noStrike">
              <a:solidFill>
                <a:srgbClr val="ffffff"/>
              </a:solidFill>
              <a:latin typeface="Arial"/>
            </a:endParaRPr>
          </a:p>
          <a:p>
            <a:pPr lvl="1" marL="9144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Double</a:t>
            </a:r>
            <a:endParaRPr b="0" lang="en-IN" sz="1700" spc="-1" strike="noStrike">
              <a:solidFill>
                <a:srgbClr val="ffffff"/>
              </a:solidFill>
              <a:latin typeface="Arial"/>
            </a:endParaRPr>
          </a:p>
          <a:p>
            <a:pPr lvl="1" marL="9144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Character</a:t>
            </a:r>
            <a:endParaRPr b="0" lang="en-IN" sz="1700" spc="-1" strike="noStrike">
              <a:solidFill>
                <a:srgbClr val="ffffff"/>
              </a:solidFill>
              <a:latin typeface="Arial"/>
            </a:endParaRPr>
          </a:p>
          <a:p>
            <a:pPr lvl="1" marL="914400" indent="-336600">
              <a:lnSpc>
                <a:spcPct val="150000"/>
              </a:lnSpc>
              <a:buClr>
                <a:srgbClr val="000000"/>
              </a:buClr>
              <a:buFont typeface="Roboto Mono Medium"/>
              <a:buChar char="◆"/>
            </a:pPr>
            <a:r>
              <a:rPr b="0" lang="en" sz="1700" spc="-1" strike="noStrike">
                <a:solidFill>
                  <a:srgbClr val="000000"/>
                </a:solidFill>
                <a:latin typeface="Roboto Mono Medium"/>
                <a:ea typeface="Roboto Mono Medium"/>
              </a:rPr>
              <a:t>etc.</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699"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Part-17</a:t>
            </a:r>
            <a:endParaRPr b="0" lang="en-IN" sz="4500" spc="-1" strike="noStrike">
              <a:solidFill>
                <a:srgbClr val="000000"/>
              </a:solidFill>
              <a:latin typeface="Arial"/>
            </a:endParaRPr>
          </a:p>
        </p:txBody>
      </p:sp>
      <p:pic>
        <p:nvPicPr>
          <p:cNvPr id="700" name="Google Shape;1162;p144" descr=""/>
          <p:cNvPicPr/>
          <p:nvPr/>
        </p:nvPicPr>
        <p:blipFill>
          <a:blip r:embed="rId1">
            <a:alphaModFix amt="56000"/>
          </a:blip>
          <a:stretch/>
        </p:blipFill>
        <p:spPr>
          <a:xfrm rot="10800000">
            <a:off x="2800080" y="3751920"/>
            <a:ext cx="3543840" cy="216000"/>
          </a:xfrm>
          <a:prstGeom prst="rect">
            <a:avLst/>
          </a:prstGeom>
          <a:ln w="0">
            <a:noFill/>
          </a:ln>
        </p:spPr>
      </p:pic>
      <p:pic>
        <p:nvPicPr>
          <p:cNvPr id="701" name="Google Shape;1163;p144" descr=""/>
          <p:cNvPicPr/>
          <p:nvPr/>
        </p:nvPicPr>
        <p:blipFill>
          <a:blip r:embed="rId2"/>
          <a:srcRect l="0" t="16974" r="8891" b="21017"/>
          <a:stretch/>
        </p:blipFill>
        <p:spPr>
          <a:xfrm rot="10800000">
            <a:off x="834120" y="1225440"/>
            <a:ext cx="2036520" cy="810000"/>
          </a:xfrm>
          <a:prstGeom prst="rect">
            <a:avLst/>
          </a:prstGeom>
          <a:ln w="0">
            <a:noFill/>
          </a:ln>
        </p:spPr>
      </p:pic>
      <p:pic>
        <p:nvPicPr>
          <p:cNvPr id="702" name="Google Shape;1164;p144" descr=""/>
          <p:cNvPicPr/>
          <p:nvPr/>
        </p:nvPicPr>
        <p:blipFill>
          <a:blip r:embed="rId3"/>
          <a:srcRect l="0" t="16731" r="8891" b="18303"/>
          <a:stretch/>
        </p:blipFill>
        <p:spPr>
          <a:xfrm rot="10800000">
            <a:off x="834120" y="1738440"/>
            <a:ext cx="2036520" cy="845640"/>
          </a:xfrm>
          <a:prstGeom prst="rect">
            <a:avLst/>
          </a:prstGeom>
          <a:ln w="0">
            <a:noFill/>
          </a:ln>
        </p:spPr>
      </p:pic>
      <p:sp>
        <p:nvSpPr>
          <p:cNvPr id="703" name="PlaceHolder 3"/>
          <p:cNvSpPr>
            <a:spLocks noGrp="1"/>
          </p:cNvSpPr>
          <p:nvPr>
            <p:ph type="subTitle"/>
          </p:nvPr>
        </p:nvSpPr>
        <p:spPr>
          <a:xfrm>
            <a:off x="1096560" y="1446840"/>
            <a:ext cx="1458000" cy="428040"/>
          </a:xfrm>
          <a:prstGeom prst="rect">
            <a:avLst/>
          </a:prstGeom>
          <a:noFill/>
          <a:ln w="0">
            <a:noFill/>
          </a:ln>
        </p:spPr>
        <p:txBody>
          <a:bodyPr lIns="91440" rIns="91440" tIns="91440" bIns="91440" anchor="t">
            <a:noAutofit/>
          </a:bodyPr>
          <a:p>
            <a:pPr>
              <a:lnSpc>
                <a:spcPct val="100000"/>
              </a:lnSpc>
              <a:tabLst>
                <a:tab algn="l" pos="0"/>
              </a:tabLst>
            </a:pPr>
            <a:r>
              <a:rPr b="1" lang="en" sz="1400" spc="-1" strike="noStrike">
                <a:solidFill>
                  <a:schemeClr val="dk2"/>
                </a:solidFill>
                <a:latin typeface="Roboto Mono"/>
                <a:ea typeface="Roboto Mono"/>
              </a:rPr>
              <a:t>Lecture -17</a:t>
            </a:r>
            <a:endParaRPr b="0" lang="en-IN" sz="1400" spc="-1" strike="noStrike">
              <a:solidFill>
                <a:srgbClr val="ffffff"/>
              </a:solidFill>
              <a:latin typeface="Arial"/>
            </a:endParaRPr>
          </a:p>
        </p:txBody>
      </p:sp>
      <p:sp>
        <p:nvSpPr>
          <p:cNvPr id="704" name="PlaceHolder 4"/>
          <p:cNvSpPr>
            <a:spLocks noGrp="1"/>
          </p:cNvSpPr>
          <p:nvPr>
            <p:ph type="subTitle"/>
          </p:nvPr>
        </p:nvSpPr>
        <p:spPr>
          <a:xfrm>
            <a:off x="1129680" y="2027880"/>
            <a:ext cx="1391760" cy="428040"/>
          </a:xfrm>
          <a:prstGeom prst="rect">
            <a:avLst/>
          </a:prstGeom>
          <a:noFill/>
          <a:ln w="0">
            <a:noFill/>
          </a:ln>
        </p:spPr>
        <p:txBody>
          <a:bodyPr lIns="91440" rIns="91440" tIns="91440" bIns="91440" anchor="t">
            <a:noAutofit/>
          </a:bodyPr>
          <a:p>
            <a:pPr algn="ctr">
              <a:lnSpc>
                <a:spcPct val="100000"/>
              </a:lnSpc>
              <a:tabLst>
                <a:tab algn="l" pos="0"/>
              </a:tabLst>
            </a:pPr>
            <a:r>
              <a:rPr b="1" lang="en" sz="1300" spc="-1" strike="noStrike">
                <a:solidFill>
                  <a:srgbClr val="595959"/>
                </a:solidFill>
                <a:latin typeface="Roboto Mono"/>
                <a:ea typeface="Roboto Mono"/>
              </a:rPr>
              <a:t>Polymorphism</a:t>
            </a: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2700000" y="205560"/>
            <a:ext cx="3658320" cy="7009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What is Polymorphism</a:t>
            </a:r>
            <a:endParaRPr b="0" lang="en-IN" sz="2600" spc="-1" strike="noStrike">
              <a:solidFill>
                <a:srgbClr val="000000"/>
              </a:solidFill>
              <a:latin typeface="Arial"/>
            </a:endParaRPr>
          </a:p>
        </p:txBody>
      </p:sp>
      <p:sp>
        <p:nvSpPr>
          <p:cNvPr id="706" name="Google Shape;1172;p145"/>
          <p:cNvSpPr/>
          <p:nvPr/>
        </p:nvSpPr>
        <p:spPr>
          <a:xfrm>
            <a:off x="1341720" y="976320"/>
            <a:ext cx="7117200" cy="1463400"/>
          </a:xfrm>
          <a:prstGeom prst="rect">
            <a:avLst/>
          </a:prstGeom>
          <a:noFill/>
          <a:ln w="0">
            <a:noFill/>
          </a:ln>
        </p:spPr>
        <p:style>
          <a:lnRef idx="0"/>
          <a:fillRef idx="0"/>
          <a:effectRef idx="0"/>
          <a:fontRef idx="minor"/>
        </p:style>
        <p:txBody>
          <a:bodyPr tIns="91440" bIns="91440" anchor="t">
            <a:spAutoFit/>
          </a:bodyPr>
          <a:p>
            <a:pPr marL="457200" indent="-317520">
              <a:lnSpc>
                <a:spcPct val="100000"/>
              </a:lnSpc>
              <a:buClr>
                <a:srgbClr val="000000"/>
              </a:buClr>
              <a:buFont typeface="Roboto Mono Medium"/>
              <a:buChar char="➔"/>
            </a:pPr>
            <a:r>
              <a:rPr b="0" lang="en" sz="1400" spc="-1" strike="noStrike">
                <a:solidFill>
                  <a:srgbClr val="000000"/>
                </a:solidFill>
                <a:latin typeface="Roboto Mono Medium"/>
                <a:ea typeface="Roboto Mono Medium"/>
              </a:rPr>
              <a:t>The derivation of the word Polymorphism is from two different Greek words- poly and morph.</a:t>
            </a:r>
            <a:endParaRPr b="0" lang="en-IN" sz="1400" spc="-1" strike="noStrike">
              <a:solidFill>
                <a:srgbClr val="ffffff"/>
              </a:solidFill>
              <a:latin typeface="Arial"/>
            </a:endParaRPr>
          </a:p>
          <a:p>
            <a:pPr marL="457200">
              <a:lnSpc>
                <a:spcPct val="100000"/>
              </a:lnSpc>
              <a:tabLst>
                <a:tab algn="l" pos="0"/>
              </a:tabLst>
            </a:pPr>
            <a:endParaRPr b="0" lang="en-IN" sz="1400" spc="-1" strike="noStrike">
              <a:solidFill>
                <a:srgbClr val="ffffff"/>
              </a:solidFill>
              <a:latin typeface="Arial"/>
            </a:endParaRPr>
          </a:p>
          <a:p>
            <a:pPr marL="457200" indent="-317520">
              <a:lnSpc>
                <a:spcPct val="100000"/>
              </a:lnSpc>
              <a:buClr>
                <a:srgbClr val="000000"/>
              </a:buClr>
              <a:buFont typeface="Roboto Mono Medium"/>
              <a:buChar char="➔"/>
              <a:tabLst>
                <a:tab algn="l" pos="0"/>
              </a:tabLst>
            </a:pPr>
            <a:r>
              <a:rPr b="0" lang="en" sz="1400" spc="-1" strike="noStrike">
                <a:solidFill>
                  <a:srgbClr val="000000"/>
                </a:solidFill>
                <a:latin typeface="Roboto Mono Medium"/>
                <a:ea typeface="Roboto Mono Medium"/>
              </a:rPr>
              <a:t>“</a:t>
            </a:r>
            <a:r>
              <a:rPr b="0" lang="en" sz="1400" spc="-1" strike="noStrike">
                <a:solidFill>
                  <a:srgbClr val="000000"/>
                </a:solidFill>
                <a:latin typeface="Roboto Mono Medium"/>
                <a:ea typeface="Roboto Mono Medium"/>
              </a:rPr>
              <a:t>Poly” means multiple, and “Morph” means forms. </a:t>
            </a:r>
            <a:endParaRPr b="0" lang="en-IN" sz="1400" spc="-1" strike="noStrike">
              <a:solidFill>
                <a:srgbClr val="ffffff"/>
              </a:solidFill>
              <a:latin typeface="Arial"/>
            </a:endParaRPr>
          </a:p>
          <a:p>
            <a:pPr marL="457200">
              <a:lnSpc>
                <a:spcPct val="100000"/>
              </a:lnSpc>
              <a:tabLst>
                <a:tab algn="l" pos="0"/>
              </a:tabLst>
            </a:pPr>
            <a:endParaRPr b="0" lang="en-IN" sz="1400" spc="-1" strike="noStrike">
              <a:solidFill>
                <a:srgbClr val="ffffff"/>
              </a:solidFill>
              <a:latin typeface="Arial"/>
            </a:endParaRPr>
          </a:p>
          <a:p>
            <a:pPr marL="457200" indent="-317520">
              <a:lnSpc>
                <a:spcPct val="100000"/>
              </a:lnSpc>
              <a:buClr>
                <a:srgbClr val="000000"/>
              </a:buClr>
              <a:buFont typeface="Roboto Mono Medium"/>
              <a:buChar char="➔"/>
              <a:tabLst>
                <a:tab algn="l" pos="0"/>
              </a:tabLst>
            </a:pPr>
            <a:r>
              <a:rPr b="0" lang="en" sz="1400" spc="-1" strike="noStrike">
                <a:solidFill>
                  <a:srgbClr val="000000"/>
                </a:solidFill>
                <a:latin typeface="Roboto Mono Medium"/>
                <a:ea typeface="Roboto Mono Medium"/>
              </a:rPr>
              <a:t>So, polymorphism means ability to acquire multiple forms.</a:t>
            </a:r>
            <a:endParaRPr b="0" lang="en-IN" sz="1400" spc="-1" strike="noStrike">
              <a:solidFill>
                <a:srgbClr val="ffffff"/>
              </a:solidFill>
              <a:latin typeface="Arial"/>
            </a:endParaRPr>
          </a:p>
        </p:txBody>
      </p:sp>
      <p:pic>
        <p:nvPicPr>
          <p:cNvPr id="707" name="Google Shape;1173;p145" descr=""/>
          <p:cNvPicPr/>
          <p:nvPr/>
        </p:nvPicPr>
        <p:blipFill>
          <a:blip r:embed="rId1"/>
          <a:srcRect l="3332" t="7720" r="3087" b="59038"/>
          <a:stretch/>
        </p:blipFill>
        <p:spPr>
          <a:xfrm>
            <a:off x="1467720" y="2523960"/>
            <a:ext cx="6742800" cy="1595880"/>
          </a:xfrm>
          <a:prstGeom prst="rect">
            <a:avLst/>
          </a:prstGeom>
          <a:ln w="0">
            <a:noFill/>
          </a:ln>
        </p:spPr>
      </p:pic>
      <p:sp>
        <p:nvSpPr>
          <p:cNvPr id="708" name="PlaceHolder 2"/>
          <p:cNvSpPr>
            <a:spLocks noGrp="1"/>
          </p:cNvSpPr>
          <p:nvPr>
            <p:ph type="title"/>
          </p:nvPr>
        </p:nvSpPr>
        <p:spPr>
          <a:xfrm>
            <a:off x="2895120" y="4015440"/>
            <a:ext cx="4072320" cy="70092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1800" spc="-1" strike="noStrike">
                <a:solidFill>
                  <a:srgbClr val="ff0000"/>
                </a:solidFill>
                <a:latin typeface="Concert One"/>
                <a:ea typeface="Concert One"/>
              </a:rPr>
              <a:t>Real Life Example of Polymorphism</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03" dur="indefinite" restart="never" nodeType="tmRoot">
          <p:childTnLst>
            <p:seq>
              <p:cTn id="1504" dur="indefinite" nodeType="mainSeq">
                <p:childTnLst>
                  <p:par>
                    <p:cTn id="1505" fill="hold">
                      <p:stCondLst>
                        <p:cond delay="indefinite"/>
                      </p:stCondLst>
                      <p:childTnLst>
                        <p:par>
                          <p:cTn id="1506" fill="hold">
                            <p:stCondLst>
                              <p:cond delay="0"/>
                            </p:stCondLst>
                            <p:childTnLst>
                              <p:par>
                                <p:cTn id="1507" nodeType="clickEffect" fill="hold" presetClass="entr" presetID="10">
                                  <p:stCondLst>
                                    <p:cond delay="0"/>
                                  </p:stCondLst>
                                  <p:childTnLst>
                                    <p:set>
                                      <p:cBhvr>
                                        <p:cTn id="1508" dur="1" fill="hold">
                                          <p:stCondLst>
                                            <p:cond delay="0"/>
                                          </p:stCondLst>
                                        </p:cTn>
                                        <p:tgtEl>
                                          <p:spTgt spid="706">
                                            <p:txEl>
                                              <p:pRg st="0" end="0"/>
                                            </p:txEl>
                                          </p:spTgt>
                                        </p:tgtEl>
                                        <p:attrNameLst>
                                          <p:attrName>style.visibility</p:attrName>
                                        </p:attrNameLst>
                                      </p:cBhvr>
                                      <p:to>
                                        <p:strVal val="visible"/>
                                      </p:to>
                                    </p:set>
                                    <p:animEffect filter="fade" transition="in">
                                      <p:cBhvr additive="repl">
                                        <p:cTn id="1509" dur="1000"/>
                                        <p:tgtEl>
                                          <p:spTgt spid="706">
                                            <p:txEl>
                                              <p:pRg st="0" end="0"/>
                                            </p:txEl>
                                          </p:spTgt>
                                        </p:tgtEl>
                                      </p:cBhvr>
                                    </p:animEffect>
                                  </p:childTnLst>
                                </p:cTn>
                              </p:par>
                            </p:childTnLst>
                          </p:cTn>
                        </p:par>
                      </p:childTnLst>
                    </p:cTn>
                  </p:par>
                  <p:par>
                    <p:cTn id="1510" fill="hold">
                      <p:stCondLst>
                        <p:cond delay="indefinite"/>
                      </p:stCondLst>
                      <p:childTnLst>
                        <p:par>
                          <p:cTn id="1511" fill="hold">
                            <p:stCondLst>
                              <p:cond delay="0"/>
                            </p:stCondLst>
                            <p:childTnLst>
                              <p:par>
                                <p:cTn id="1512" nodeType="clickEffect" fill="hold" presetClass="entr" presetID="10">
                                  <p:stCondLst>
                                    <p:cond delay="0"/>
                                  </p:stCondLst>
                                  <p:childTnLst>
                                    <p:set>
                                      <p:cBhvr>
                                        <p:cTn id="1513" dur="1" fill="hold">
                                          <p:stCondLst>
                                            <p:cond delay="0"/>
                                          </p:stCondLst>
                                        </p:cTn>
                                        <p:tgtEl>
                                          <p:spTgt spid="706">
                                            <p:txEl>
                                              <p:pRg st="1" end="1"/>
                                            </p:txEl>
                                          </p:spTgt>
                                        </p:tgtEl>
                                        <p:attrNameLst>
                                          <p:attrName>style.visibility</p:attrName>
                                        </p:attrNameLst>
                                      </p:cBhvr>
                                      <p:to>
                                        <p:strVal val="visible"/>
                                      </p:to>
                                    </p:set>
                                    <p:animEffect filter="fade" transition="in">
                                      <p:cBhvr additive="repl">
                                        <p:cTn id="1514" dur="1000"/>
                                        <p:tgtEl>
                                          <p:spTgt spid="706">
                                            <p:txEl>
                                              <p:pRg st="1" end="1"/>
                                            </p:txEl>
                                          </p:spTgt>
                                        </p:tgtEl>
                                      </p:cBhvr>
                                    </p:animEffect>
                                  </p:childTnLst>
                                </p:cTn>
                              </p:par>
                            </p:childTnLst>
                          </p:cTn>
                        </p:par>
                      </p:childTnLst>
                    </p:cTn>
                  </p:par>
                  <p:par>
                    <p:cTn id="1515" fill="hold">
                      <p:stCondLst>
                        <p:cond delay="indefinite"/>
                      </p:stCondLst>
                      <p:childTnLst>
                        <p:par>
                          <p:cTn id="1516" fill="hold">
                            <p:stCondLst>
                              <p:cond delay="0"/>
                            </p:stCondLst>
                            <p:childTnLst>
                              <p:par>
                                <p:cTn id="1517" nodeType="clickEffect" fill="hold" presetClass="entr" presetID="10">
                                  <p:stCondLst>
                                    <p:cond delay="0"/>
                                  </p:stCondLst>
                                  <p:childTnLst>
                                    <p:set>
                                      <p:cBhvr>
                                        <p:cTn id="1518" dur="1" fill="hold">
                                          <p:stCondLst>
                                            <p:cond delay="0"/>
                                          </p:stCondLst>
                                        </p:cTn>
                                        <p:tgtEl>
                                          <p:spTgt spid="706">
                                            <p:txEl>
                                              <p:pRg st="2" end="2"/>
                                            </p:txEl>
                                          </p:spTgt>
                                        </p:tgtEl>
                                        <p:attrNameLst>
                                          <p:attrName>style.visibility</p:attrName>
                                        </p:attrNameLst>
                                      </p:cBhvr>
                                      <p:to>
                                        <p:strVal val="visible"/>
                                      </p:to>
                                    </p:set>
                                    <p:animEffect filter="fade" transition="in">
                                      <p:cBhvr additive="repl">
                                        <p:cTn id="1519" dur="1000"/>
                                        <p:tgtEl>
                                          <p:spTgt spid="706">
                                            <p:txEl>
                                              <p:pRg st="2" end="2"/>
                                            </p:txEl>
                                          </p:spTgt>
                                        </p:tgtEl>
                                      </p:cBhvr>
                                    </p:animEffect>
                                  </p:childTnLst>
                                </p:cTn>
                              </p:par>
                            </p:childTnLst>
                          </p:cTn>
                        </p:par>
                      </p:childTnLst>
                    </p:cTn>
                  </p:par>
                  <p:par>
                    <p:cTn id="1520" fill="hold">
                      <p:stCondLst>
                        <p:cond delay="indefinite"/>
                      </p:stCondLst>
                      <p:childTnLst>
                        <p:par>
                          <p:cTn id="1521" fill="hold">
                            <p:stCondLst>
                              <p:cond delay="0"/>
                            </p:stCondLst>
                            <p:childTnLst>
                              <p:par>
                                <p:cTn id="1522" nodeType="clickEffect" fill="hold" presetClass="entr" presetID="10">
                                  <p:stCondLst>
                                    <p:cond delay="0"/>
                                  </p:stCondLst>
                                  <p:childTnLst>
                                    <p:set>
                                      <p:cBhvr>
                                        <p:cTn id="1523" dur="1" fill="hold">
                                          <p:stCondLst>
                                            <p:cond delay="0"/>
                                          </p:stCondLst>
                                        </p:cTn>
                                        <p:tgtEl>
                                          <p:spTgt spid="706">
                                            <p:txEl>
                                              <p:pRg st="3" end="3"/>
                                            </p:txEl>
                                          </p:spTgt>
                                        </p:tgtEl>
                                        <p:attrNameLst>
                                          <p:attrName>style.visibility</p:attrName>
                                        </p:attrNameLst>
                                      </p:cBhvr>
                                      <p:to>
                                        <p:strVal val="visible"/>
                                      </p:to>
                                    </p:set>
                                    <p:animEffect filter="fade" transition="in">
                                      <p:cBhvr additive="repl">
                                        <p:cTn id="1524" dur="1000"/>
                                        <p:tgtEl>
                                          <p:spTgt spid="706">
                                            <p:txEl>
                                              <p:pRg st="3" end="3"/>
                                            </p:txEl>
                                          </p:spTgt>
                                        </p:tgtEl>
                                      </p:cBhvr>
                                    </p:animEffect>
                                  </p:childTnLst>
                                </p:cTn>
                              </p:par>
                            </p:childTnLst>
                          </p:cTn>
                        </p:par>
                      </p:childTnLst>
                    </p:cTn>
                  </p:par>
                  <p:par>
                    <p:cTn id="1525" fill="hold">
                      <p:stCondLst>
                        <p:cond delay="indefinite"/>
                      </p:stCondLst>
                      <p:childTnLst>
                        <p:par>
                          <p:cTn id="1526" fill="hold">
                            <p:stCondLst>
                              <p:cond delay="0"/>
                            </p:stCondLst>
                            <p:childTnLst>
                              <p:par>
                                <p:cTn id="1527" nodeType="clickEffect" fill="hold" presetClass="entr" presetID="10">
                                  <p:stCondLst>
                                    <p:cond delay="0"/>
                                  </p:stCondLst>
                                  <p:childTnLst>
                                    <p:set>
                                      <p:cBhvr>
                                        <p:cTn id="1528" dur="1" fill="hold">
                                          <p:stCondLst>
                                            <p:cond delay="0"/>
                                          </p:stCondLst>
                                        </p:cTn>
                                        <p:tgtEl>
                                          <p:spTgt spid="706">
                                            <p:txEl>
                                              <p:pRg st="4" end="4"/>
                                            </p:txEl>
                                          </p:spTgt>
                                        </p:tgtEl>
                                        <p:attrNameLst>
                                          <p:attrName>style.visibility</p:attrName>
                                        </p:attrNameLst>
                                      </p:cBhvr>
                                      <p:to>
                                        <p:strVal val="visible"/>
                                      </p:to>
                                    </p:set>
                                    <p:animEffect filter="fade" transition="in">
                                      <p:cBhvr additive="repl">
                                        <p:cTn id="1529" dur="1000"/>
                                        <p:tgtEl>
                                          <p:spTgt spid="706">
                                            <p:txEl>
                                              <p:pRg st="4" end="4"/>
                                            </p:txEl>
                                          </p:spTgt>
                                        </p:tgtEl>
                                      </p:cBhvr>
                                    </p:animEffect>
                                  </p:childTnLst>
                                </p:cTn>
                              </p:par>
                            </p:childTnLst>
                          </p:cTn>
                        </p:par>
                      </p:childTnLst>
                    </p:cTn>
                  </p:par>
                  <p:par>
                    <p:cTn id="1530" fill="hold">
                      <p:stCondLst>
                        <p:cond delay="indefinite"/>
                      </p:stCondLst>
                      <p:childTnLst>
                        <p:par>
                          <p:cTn id="1531" fill="hold">
                            <p:stCondLst>
                              <p:cond delay="0"/>
                            </p:stCondLst>
                            <p:childTnLst>
                              <p:par>
                                <p:cTn id="1532" nodeType="clickEffect" fill="hold" presetClass="entr" presetID="10">
                                  <p:stCondLst>
                                    <p:cond delay="0"/>
                                  </p:stCondLst>
                                  <p:childTnLst>
                                    <p:set>
                                      <p:cBhvr>
                                        <p:cTn id="1533" dur="1" fill="hold">
                                          <p:stCondLst>
                                            <p:cond delay="0"/>
                                          </p:stCondLst>
                                        </p:cTn>
                                        <p:tgtEl>
                                          <p:spTgt spid="707"/>
                                        </p:tgtEl>
                                        <p:attrNameLst>
                                          <p:attrName>style.visibility</p:attrName>
                                        </p:attrNameLst>
                                      </p:cBhvr>
                                      <p:to>
                                        <p:strVal val="visible"/>
                                      </p:to>
                                    </p:set>
                                    <p:animEffect filter="fade" transition="in">
                                      <p:cBhvr additive="repl">
                                        <p:cTn id="1534" dur="1000"/>
                                        <p:tgtEl>
                                          <p:spTgt spid="707"/>
                                        </p:tgtEl>
                                      </p:cBhvr>
                                    </p:animEffect>
                                  </p:childTnLst>
                                </p:cTn>
                              </p:par>
                              <p:par>
                                <p:cTn id="1535" nodeType="withEffect" fill="hold" presetClass="entr" presetID="10">
                                  <p:stCondLst>
                                    <p:cond delay="0"/>
                                  </p:stCondLst>
                                  <p:childTnLst>
                                    <p:set>
                                      <p:cBhvr>
                                        <p:cTn id="1536" dur="1" fill="hold">
                                          <p:stCondLst>
                                            <p:cond delay="0"/>
                                          </p:stCondLst>
                                        </p:cTn>
                                        <p:tgtEl>
                                          <p:spTgt spid="708"/>
                                        </p:tgtEl>
                                        <p:attrNameLst>
                                          <p:attrName>style.visibility</p:attrName>
                                        </p:attrNameLst>
                                      </p:cBhvr>
                                      <p:to>
                                        <p:strVal val="visible"/>
                                      </p:to>
                                    </p:set>
                                    <p:animEffect filter="fade" transition="in">
                                      <p:cBhvr additive="repl">
                                        <p:cTn id="1537"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9" name="Google Shape;1179;p146" descr=""/>
          <p:cNvPicPr/>
          <p:nvPr/>
        </p:nvPicPr>
        <p:blipFill>
          <a:blip r:embed="rId1"/>
          <a:stretch/>
        </p:blipFill>
        <p:spPr>
          <a:xfrm>
            <a:off x="2048040" y="1211040"/>
            <a:ext cx="5238720" cy="3166560"/>
          </a:xfrm>
          <a:prstGeom prst="rect">
            <a:avLst/>
          </a:prstGeom>
          <a:ln w="0">
            <a:noFill/>
          </a:ln>
        </p:spPr>
      </p:pic>
      <p:sp>
        <p:nvSpPr>
          <p:cNvPr id="710" name="PlaceHolder 1"/>
          <p:cNvSpPr>
            <a:spLocks noGrp="1"/>
          </p:cNvSpPr>
          <p:nvPr>
            <p:ph type="title"/>
          </p:nvPr>
        </p:nvSpPr>
        <p:spPr>
          <a:xfrm>
            <a:off x="2666520" y="454680"/>
            <a:ext cx="4418280" cy="7560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100" spc="-1" strike="noStrike">
                <a:solidFill>
                  <a:srgbClr val="ff0000"/>
                </a:solidFill>
                <a:latin typeface="Concert One"/>
                <a:ea typeface="Concert One"/>
              </a:rPr>
              <a:t>Another Example of Polymorphism</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38" dur="indefinite" restart="never" nodeType="tmRoot">
          <p:childTnLst>
            <p:seq>
              <p:cTn id="1539" dur="indefinite" nodeType="mainSeq">
                <p:childTnLst>
                  <p:par>
                    <p:cTn id="1540" fill="hold">
                      <p:stCondLst>
                        <p:cond delay="indefinite"/>
                      </p:stCondLst>
                      <p:childTnLst>
                        <p:par>
                          <p:cTn id="1541" fill="hold">
                            <p:stCondLst>
                              <p:cond delay="0"/>
                            </p:stCondLst>
                            <p:childTnLst>
                              <p:par>
                                <p:cTn id="1542" nodeType="clickEffect" fill="hold" presetClass="entr" presetID="10">
                                  <p:stCondLst>
                                    <p:cond delay="0"/>
                                  </p:stCondLst>
                                  <p:childTnLst>
                                    <p:set>
                                      <p:cBhvr>
                                        <p:cTn id="1543" dur="1" fill="hold">
                                          <p:stCondLst>
                                            <p:cond delay="0"/>
                                          </p:stCondLst>
                                        </p:cTn>
                                        <p:tgtEl>
                                          <p:spTgt spid="709"/>
                                        </p:tgtEl>
                                        <p:attrNameLst>
                                          <p:attrName>style.visibility</p:attrName>
                                        </p:attrNameLst>
                                      </p:cBhvr>
                                      <p:to>
                                        <p:strVal val="visible"/>
                                      </p:to>
                                    </p:set>
                                    <p:animEffect filter="fade" transition="in">
                                      <p:cBhvr additive="repl">
                                        <p:cTn id="1544"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2090520" y="357840"/>
            <a:ext cx="6334200" cy="7182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600" spc="-1" strike="noStrike">
                <a:solidFill>
                  <a:srgbClr val="ff0000"/>
                </a:solidFill>
                <a:latin typeface="Concert One"/>
                <a:ea typeface="Concert One"/>
              </a:rPr>
              <a:t>Types of polymorphism in Java</a:t>
            </a:r>
            <a:endParaRPr b="0" lang="en-IN" sz="2600" spc="-1" strike="noStrike">
              <a:solidFill>
                <a:srgbClr val="000000"/>
              </a:solidFill>
              <a:latin typeface="Arial"/>
            </a:endParaRPr>
          </a:p>
        </p:txBody>
      </p:sp>
      <p:sp>
        <p:nvSpPr>
          <p:cNvPr id="712" name="Google Shape;1186;p147"/>
          <p:cNvSpPr/>
          <p:nvPr/>
        </p:nvSpPr>
        <p:spPr>
          <a:xfrm>
            <a:off x="1535760" y="1191960"/>
            <a:ext cx="4626720" cy="2926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2000" spc="-1" strike="noStrike">
              <a:solidFill>
                <a:srgbClr val="ffffff"/>
              </a:solidFill>
              <a:latin typeface="Arial"/>
            </a:endParaRPr>
          </a:p>
          <a:p>
            <a:pPr marL="457200" indent="-355680">
              <a:lnSpc>
                <a:spcPct val="100000"/>
              </a:lnSpc>
              <a:buClr>
                <a:srgbClr val="000000"/>
              </a:buClr>
              <a:buFont typeface="Roboto Mono Medium"/>
              <a:buChar char="➔"/>
              <a:tabLst>
                <a:tab algn="l" pos="0"/>
              </a:tabLst>
            </a:pPr>
            <a:r>
              <a:rPr b="0" lang="en" sz="2000" spc="-1" strike="noStrike">
                <a:solidFill>
                  <a:srgbClr val="000000"/>
                </a:solidFill>
                <a:latin typeface="Roboto Mono Medium"/>
                <a:ea typeface="Roboto Mono Medium"/>
              </a:rPr>
              <a:t>Compile time polymorphism </a:t>
            </a: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marL="457200" indent="-355680">
              <a:lnSpc>
                <a:spcPct val="100000"/>
              </a:lnSpc>
              <a:buClr>
                <a:srgbClr val="000000"/>
              </a:buClr>
              <a:buFont typeface="Roboto Mono Medium"/>
              <a:buChar char="➔"/>
              <a:tabLst>
                <a:tab algn="l" pos="0"/>
              </a:tabLst>
            </a:pPr>
            <a:r>
              <a:rPr b="0" lang="en" sz="2000" spc="-1" strike="noStrike">
                <a:solidFill>
                  <a:srgbClr val="000000"/>
                </a:solidFill>
                <a:latin typeface="Roboto Mono Medium"/>
                <a:ea typeface="Roboto Mono Medium"/>
              </a:rPr>
              <a:t>Runtime polymorphism</a:t>
            </a: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a:p>
            <a:pPr>
              <a:lnSpc>
                <a:spcPct val="100000"/>
              </a:lnSpc>
              <a:tabLst>
                <a:tab algn="l" pos="0"/>
              </a:tabLst>
            </a:pPr>
            <a:endParaRPr b="0" lang="en-IN" sz="2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545" dur="indefinite" restart="never" nodeType="tmRoot">
          <p:childTnLst>
            <p:seq>
              <p:cTn id="1546" dur="indefinite" nodeType="mainSeq">
                <p:childTnLst>
                  <p:par>
                    <p:cTn id="1547" fill="hold">
                      <p:stCondLst>
                        <p:cond delay="indefinite"/>
                      </p:stCondLst>
                      <p:childTnLst>
                        <p:par>
                          <p:cTn id="1548" fill="hold">
                            <p:stCondLst>
                              <p:cond delay="0"/>
                            </p:stCondLst>
                            <p:childTnLst>
                              <p:par>
                                <p:cTn id="1549" nodeType="clickEffect" fill="hold" presetClass="entr" presetID="10">
                                  <p:stCondLst>
                                    <p:cond delay="0"/>
                                  </p:stCondLst>
                                  <p:childTnLst>
                                    <p:set>
                                      <p:cBhvr>
                                        <p:cTn id="1550" dur="1" fill="hold">
                                          <p:stCondLst>
                                            <p:cond delay="0"/>
                                          </p:stCondLst>
                                        </p:cTn>
                                        <p:tgtEl>
                                          <p:spTgt spid="712">
                                            <p:txEl>
                                              <p:pRg st="0" end="0"/>
                                            </p:txEl>
                                          </p:spTgt>
                                        </p:tgtEl>
                                        <p:attrNameLst>
                                          <p:attrName>style.visibility</p:attrName>
                                        </p:attrNameLst>
                                      </p:cBhvr>
                                      <p:to>
                                        <p:strVal val="visible"/>
                                      </p:to>
                                    </p:set>
                                    <p:animEffect filter="fade" transition="in">
                                      <p:cBhvr additive="repl">
                                        <p:cTn id="1551" dur="1000"/>
                                        <p:tgtEl>
                                          <p:spTgt spid="712">
                                            <p:txEl>
                                              <p:pRg st="0" end="0"/>
                                            </p:txEl>
                                          </p:spTgt>
                                        </p:tgtEl>
                                      </p:cBhvr>
                                    </p:animEffect>
                                  </p:childTnLst>
                                </p:cTn>
                              </p:par>
                            </p:childTnLst>
                          </p:cTn>
                        </p:par>
                      </p:childTnLst>
                    </p:cTn>
                  </p:par>
                  <p:par>
                    <p:cTn id="1552" fill="hold">
                      <p:stCondLst>
                        <p:cond delay="indefinite"/>
                      </p:stCondLst>
                      <p:childTnLst>
                        <p:par>
                          <p:cTn id="1553" fill="hold">
                            <p:stCondLst>
                              <p:cond delay="0"/>
                            </p:stCondLst>
                            <p:childTnLst>
                              <p:par>
                                <p:cTn id="1554" nodeType="clickEffect" fill="hold" presetClass="entr" presetID="10">
                                  <p:stCondLst>
                                    <p:cond delay="0"/>
                                  </p:stCondLst>
                                  <p:childTnLst>
                                    <p:set>
                                      <p:cBhvr>
                                        <p:cTn id="1555" dur="1" fill="hold">
                                          <p:stCondLst>
                                            <p:cond delay="0"/>
                                          </p:stCondLst>
                                        </p:cTn>
                                        <p:tgtEl>
                                          <p:spTgt spid="712">
                                            <p:txEl>
                                              <p:pRg st="1" end="1"/>
                                            </p:txEl>
                                          </p:spTgt>
                                        </p:tgtEl>
                                        <p:attrNameLst>
                                          <p:attrName>style.visibility</p:attrName>
                                        </p:attrNameLst>
                                      </p:cBhvr>
                                      <p:to>
                                        <p:strVal val="visible"/>
                                      </p:to>
                                    </p:set>
                                    <p:animEffect filter="fade" transition="in">
                                      <p:cBhvr additive="repl">
                                        <p:cTn id="1556" dur="1000"/>
                                        <p:tgtEl>
                                          <p:spTgt spid="712">
                                            <p:txEl>
                                              <p:pRg st="1" end="1"/>
                                            </p:txEl>
                                          </p:spTgt>
                                        </p:tgtEl>
                                      </p:cBhvr>
                                    </p:animEffect>
                                  </p:childTnLst>
                                </p:cTn>
                              </p:par>
                            </p:childTnLst>
                          </p:cTn>
                        </p:par>
                      </p:childTnLst>
                    </p:cTn>
                  </p:par>
                  <p:par>
                    <p:cTn id="1557" fill="hold">
                      <p:stCondLst>
                        <p:cond delay="indefinite"/>
                      </p:stCondLst>
                      <p:childTnLst>
                        <p:par>
                          <p:cTn id="1558" fill="hold">
                            <p:stCondLst>
                              <p:cond delay="0"/>
                            </p:stCondLst>
                            <p:childTnLst>
                              <p:par>
                                <p:cTn id="1559" nodeType="clickEffect" fill="hold" presetClass="entr" presetID="10">
                                  <p:stCondLst>
                                    <p:cond delay="0"/>
                                  </p:stCondLst>
                                  <p:childTnLst>
                                    <p:set>
                                      <p:cBhvr>
                                        <p:cTn id="1560" dur="1" fill="hold">
                                          <p:stCondLst>
                                            <p:cond delay="0"/>
                                          </p:stCondLst>
                                        </p:cTn>
                                        <p:tgtEl>
                                          <p:spTgt spid="712">
                                            <p:txEl>
                                              <p:pRg st="2" end="2"/>
                                            </p:txEl>
                                          </p:spTgt>
                                        </p:tgtEl>
                                        <p:attrNameLst>
                                          <p:attrName>style.visibility</p:attrName>
                                        </p:attrNameLst>
                                      </p:cBhvr>
                                      <p:to>
                                        <p:strVal val="visible"/>
                                      </p:to>
                                    </p:set>
                                    <p:animEffect filter="fade" transition="in">
                                      <p:cBhvr additive="repl">
                                        <p:cTn id="1561" dur="1000"/>
                                        <p:tgtEl>
                                          <p:spTgt spid="712">
                                            <p:txEl>
                                              <p:pRg st="2" end="2"/>
                                            </p:txEl>
                                          </p:spTgt>
                                        </p:tgtEl>
                                      </p:cBhvr>
                                    </p:animEffect>
                                  </p:childTnLst>
                                </p:cTn>
                              </p:par>
                            </p:childTnLst>
                          </p:cTn>
                        </p:par>
                      </p:childTnLst>
                    </p:cTn>
                  </p:par>
                  <p:par>
                    <p:cTn id="1562" fill="hold">
                      <p:stCondLst>
                        <p:cond delay="indefinite"/>
                      </p:stCondLst>
                      <p:childTnLst>
                        <p:par>
                          <p:cTn id="1563" fill="hold">
                            <p:stCondLst>
                              <p:cond delay="0"/>
                            </p:stCondLst>
                            <p:childTnLst>
                              <p:par>
                                <p:cTn id="1564" nodeType="clickEffect" fill="hold" presetClass="entr" presetID="10">
                                  <p:stCondLst>
                                    <p:cond delay="0"/>
                                  </p:stCondLst>
                                  <p:childTnLst>
                                    <p:set>
                                      <p:cBhvr>
                                        <p:cTn id="1565" dur="1" fill="hold">
                                          <p:stCondLst>
                                            <p:cond delay="0"/>
                                          </p:stCondLst>
                                        </p:cTn>
                                        <p:tgtEl>
                                          <p:spTgt spid="712">
                                            <p:txEl>
                                              <p:pRg st="3" end="3"/>
                                            </p:txEl>
                                          </p:spTgt>
                                        </p:tgtEl>
                                        <p:attrNameLst>
                                          <p:attrName>style.visibility</p:attrName>
                                        </p:attrNameLst>
                                      </p:cBhvr>
                                      <p:to>
                                        <p:strVal val="visible"/>
                                      </p:to>
                                    </p:set>
                                    <p:animEffect filter="fade" transition="in">
                                      <p:cBhvr additive="repl">
                                        <p:cTn id="1566" dur="1000"/>
                                        <p:tgtEl>
                                          <p:spTgt spid="712">
                                            <p:txEl>
                                              <p:pRg st="3" end="3"/>
                                            </p:txEl>
                                          </p:spTgt>
                                        </p:tgtEl>
                                      </p:cBhvr>
                                    </p:animEffect>
                                  </p:childTnLst>
                                </p:cTn>
                              </p:par>
                            </p:childTnLst>
                          </p:cTn>
                        </p:par>
                      </p:childTnLst>
                    </p:cTn>
                  </p:par>
                  <p:par>
                    <p:cTn id="1567" fill="hold">
                      <p:stCondLst>
                        <p:cond delay="indefinite"/>
                      </p:stCondLst>
                      <p:childTnLst>
                        <p:par>
                          <p:cTn id="1568" fill="hold">
                            <p:stCondLst>
                              <p:cond delay="0"/>
                            </p:stCondLst>
                            <p:childTnLst>
                              <p:par>
                                <p:cTn id="1569" nodeType="clickEffect" fill="hold" presetClass="entr" presetID="10">
                                  <p:stCondLst>
                                    <p:cond delay="0"/>
                                  </p:stCondLst>
                                  <p:childTnLst>
                                    <p:set>
                                      <p:cBhvr>
                                        <p:cTn id="1570" dur="1" fill="hold">
                                          <p:stCondLst>
                                            <p:cond delay="0"/>
                                          </p:stCondLst>
                                        </p:cTn>
                                        <p:tgtEl>
                                          <p:spTgt spid="712">
                                            <p:txEl>
                                              <p:pRg st="4" end="4"/>
                                            </p:txEl>
                                          </p:spTgt>
                                        </p:tgtEl>
                                        <p:attrNameLst>
                                          <p:attrName>style.visibility</p:attrName>
                                        </p:attrNameLst>
                                      </p:cBhvr>
                                      <p:to>
                                        <p:strVal val="visible"/>
                                      </p:to>
                                    </p:set>
                                    <p:animEffect filter="fade" transition="in">
                                      <p:cBhvr additive="repl">
                                        <p:cTn id="1571" dur="1000"/>
                                        <p:tgtEl>
                                          <p:spTgt spid="712">
                                            <p:txEl>
                                              <p:pRg st="4" end="4"/>
                                            </p:txEl>
                                          </p:spTgt>
                                        </p:tgtEl>
                                      </p:cBhvr>
                                    </p:animEffect>
                                  </p:childTnLst>
                                </p:cTn>
                              </p:par>
                            </p:childTnLst>
                          </p:cTn>
                        </p:par>
                      </p:childTnLst>
                    </p:cTn>
                  </p:par>
                  <p:par>
                    <p:cTn id="1572" fill="hold">
                      <p:stCondLst>
                        <p:cond delay="indefinite"/>
                      </p:stCondLst>
                      <p:childTnLst>
                        <p:par>
                          <p:cTn id="1573" fill="hold">
                            <p:stCondLst>
                              <p:cond delay="0"/>
                            </p:stCondLst>
                            <p:childTnLst>
                              <p:par>
                                <p:cTn id="1574" nodeType="clickEffect" fill="hold" presetClass="entr" presetID="10">
                                  <p:stCondLst>
                                    <p:cond delay="0"/>
                                  </p:stCondLst>
                                  <p:childTnLst>
                                    <p:set>
                                      <p:cBhvr>
                                        <p:cTn id="1575" dur="1" fill="hold">
                                          <p:stCondLst>
                                            <p:cond delay="0"/>
                                          </p:stCondLst>
                                        </p:cTn>
                                        <p:tgtEl>
                                          <p:spTgt spid="712">
                                            <p:txEl>
                                              <p:pRg st="5" end="5"/>
                                            </p:txEl>
                                          </p:spTgt>
                                        </p:tgtEl>
                                        <p:attrNameLst>
                                          <p:attrName>style.visibility</p:attrName>
                                        </p:attrNameLst>
                                      </p:cBhvr>
                                      <p:to>
                                        <p:strVal val="visible"/>
                                      </p:to>
                                    </p:set>
                                    <p:animEffect filter="fade" transition="in">
                                      <p:cBhvr additive="repl">
                                        <p:cTn id="1576" dur="1000"/>
                                        <p:tgtEl>
                                          <p:spTgt spid="712">
                                            <p:txEl>
                                              <p:pRg st="5" end="5"/>
                                            </p:txEl>
                                          </p:spTgt>
                                        </p:tgtEl>
                                      </p:cBhvr>
                                    </p:animEffect>
                                  </p:childTnLst>
                                </p:cTn>
                              </p:par>
                            </p:childTnLst>
                          </p:cTn>
                        </p:par>
                      </p:childTnLst>
                    </p:cTn>
                  </p:par>
                  <p:par>
                    <p:cTn id="1577" fill="hold">
                      <p:stCondLst>
                        <p:cond delay="indefinite"/>
                      </p:stCondLst>
                      <p:childTnLst>
                        <p:par>
                          <p:cTn id="1578" fill="hold">
                            <p:stCondLst>
                              <p:cond delay="0"/>
                            </p:stCondLst>
                            <p:childTnLst>
                              <p:par>
                                <p:cTn id="1579" nodeType="clickEffect" fill="hold" presetClass="entr" presetID="10">
                                  <p:stCondLst>
                                    <p:cond delay="0"/>
                                  </p:stCondLst>
                                  <p:childTnLst>
                                    <p:set>
                                      <p:cBhvr>
                                        <p:cTn id="1580" dur="1" fill="hold">
                                          <p:stCondLst>
                                            <p:cond delay="0"/>
                                          </p:stCondLst>
                                        </p:cTn>
                                        <p:tgtEl>
                                          <p:spTgt spid="712">
                                            <p:txEl>
                                              <p:pRg st="6" end="6"/>
                                            </p:txEl>
                                          </p:spTgt>
                                        </p:tgtEl>
                                        <p:attrNameLst>
                                          <p:attrName>style.visibility</p:attrName>
                                        </p:attrNameLst>
                                      </p:cBhvr>
                                      <p:to>
                                        <p:strVal val="visible"/>
                                      </p:to>
                                    </p:set>
                                    <p:animEffect filter="fade" transition="in">
                                      <p:cBhvr additive="repl">
                                        <p:cTn id="1581" dur="1000"/>
                                        <p:tgtEl>
                                          <p:spTgt spid="712">
                                            <p:txEl>
                                              <p:pRg st="6" end="6"/>
                                            </p:txEl>
                                          </p:spTgt>
                                        </p:tgtEl>
                                      </p:cBhvr>
                                    </p:animEffect>
                                  </p:childTnLst>
                                </p:cTn>
                              </p:par>
                            </p:childTnLst>
                          </p:cTn>
                        </p:par>
                      </p:childTnLst>
                    </p:cTn>
                  </p:par>
                  <p:par>
                    <p:cTn id="1582" fill="hold">
                      <p:stCondLst>
                        <p:cond delay="indefinite"/>
                      </p:stCondLst>
                      <p:childTnLst>
                        <p:par>
                          <p:cTn id="1583" fill="hold">
                            <p:stCondLst>
                              <p:cond delay="0"/>
                            </p:stCondLst>
                            <p:childTnLst>
                              <p:par>
                                <p:cTn id="1584" nodeType="clickEffect" fill="hold" presetClass="entr" presetID="10">
                                  <p:stCondLst>
                                    <p:cond delay="0"/>
                                  </p:stCondLst>
                                  <p:childTnLst>
                                    <p:set>
                                      <p:cBhvr>
                                        <p:cTn id="1585" dur="1" fill="hold">
                                          <p:stCondLst>
                                            <p:cond delay="0"/>
                                          </p:stCondLst>
                                        </p:cTn>
                                        <p:tgtEl>
                                          <p:spTgt spid="712">
                                            <p:txEl>
                                              <p:pRg st="7" end="7"/>
                                            </p:txEl>
                                          </p:spTgt>
                                        </p:tgtEl>
                                        <p:attrNameLst>
                                          <p:attrName>style.visibility</p:attrName>
                                        </p:attrNameLst>
                                      </p:cBhvr>
                                      <p:to>
                                        <p:strVal val="visible"/>
                                      </p:to>
                                    </p:set>
                                    <p:animEffect filter="fade" transition="in">
                                      <p:cBhvr additive="repl">
                                        <p:cTn id="1586" dur="1000"/>
                                        <p:tgtEl>
                                          <p:spTgt spid="712">
                                            <p:txEl>
                                              <p:pRg st="7" end="7"/>
                                            </p:txEl>
                                          </p:spTgt>
                                        </p:tgtEl>
                                      </p:cBhvr>
                                    </p:animEffect>
                                  </p:childTnLst>
                                </p:cTn>
                              </p:par>
                            </p:childTnLst>
                          </p:cTn>
                        </p:par>
                      </p:childTnLst>
                    </p:cTn>
                  </p:par>
                  <p:par>
                    <p:cTn id="1587" fill="hold">
                      <p:stCondLst>
                        <p:cond delay="indefinite"/>
                      </p:stCondLst>
                      <p:childTnLst>
                        <p:par>
                          <p:cTn id="1588" fill="hold">
                            <p:stCondLst>
                              <p:cond delay="0"/>
                            </p:stCondLst>
                            <p:childTnLst>
                              <p:par>
                                <p:cTn id="1589" nodeType="clickEffect" fill="hold" presetClass="entr" presetID="10">
                                  <p:stCondLst>
                                    <p:cond delay="0"/>
                                  </p:stCondLst>
                                  <p:childTnLst>
                                    <p:set>
                                      <p:cBhvr>
                                        <p:cTn id="1590" dur="1" fill="hold">
                                          <p:stCondLst>
                                            <p:cond delay="0"/>
                                          </p:stCondLst>
                                        </p:cTn>
                                        <p:tgtEl>
                                          <p:spTgt spid="712">
                                            <p:txEl>
                                              <p:pRg st="8" end="8"/>
                                            </p:txEl>
                                          </p:spTgt>
                                        </p:tgtEl>
                                        <p:attrNameLst>
                                          <p:attrName>style.visibility</p:attrName>
                                        </p:attrNameLst>
                                      </p:cBhvr>
                                      <p:to>
                                        <p:strVal val="visible"/>
                                      </p:to>
                                    </p:set>
                                    <p:animEffect filter="fade" transition="in">
                                      <p:cBhvr additive="repl">
                                        <p:cTn id="1591" dur="1000"/>
                                        <p:tgtEl>
                                          <p:spTgt spid="712">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2319120" y="434160"/>
            <a:ext cx="4094280" cy="599040"/>
          </a:xfrm>
          <a:prstGeom prst="rect">
            <a:avLst/>
          </a:prstGeom>
          <a:noFill/>
          <a:ln w="0">
            <a:noFill/>
          </a:ln>
        </p:spPr>
        <p:txBody>
          <a:bodyPr lIns="91440" rIns="91440" tIns="91440" bIns="91440" anchor="t">
            <a:noAutofit/>
          </a:bodyPr>
          <a:p>
            <a:pPr indent="0">
              <a:lnSpc>
                <a:spcPct val="100000"/>
              </a:lnSpc>
              <a:buNone/>
              <a:tabLst>
                <a:tab algn="l" pos="0"/>
              </a:tabLst>
            </a:pPr>
            <a:r>
              <a:rPr b="0" lang="en" sz="2400" spc="-1" strike="noStrike">
                <a:solidFill>
                  <a:srgbClr val="ff0000"/>
                </a:solidFill>
                <a:latin typeface="Concert One"/>
                <a:ea typeface="Concert One"/>
              </a:rPr>
              <a:t>Compile time polymorphism </a:t>
            </a:r>
            <a:endParaRPr b="0" lang="en-IN" sz="2400" spc="-1" strike="noStrike">
              <a:solidFill>
                <a:srgbClr val="000000"/>
              </a:solidFill>
              <a:latin typeface="Arial"/>
            </a:endParaRPr>
          </a:p>
          <a:p>
            <a:pPr indent="0">
              <a:lnSpc>
                <a:spcPct val="115000"/>
              </a:lnSpc>
              <a:spcBef>
                <a:spcPts val="1199"/>
              </a:spcBef>
              <a:spcAft>
                <a:spcPts val="2001"/>
              </a:spcAft>
              <a:buNone/>
              <a:tabLst>
                <a:tab algn="l" pos="0"/>
              </a:tabLst>
            </a:pPr>
            <a:endParaRPr b="0" lang="en-IN" sz="2400" spc="-1" strike="noStrike">
              <a:solidFill>
                <a:srgbClr val="000000"/>
              </a:solidFill>
              <a:latin typeface="Arial"/>
            </a:endParaRPr>
          </a:p>
        </p:txBody>
      </p:sp>
      <p:sp>
        <p:nvSpPr>
          <p:cNvPr id="714" name="Google Shape;1192;p148"/>
          <p:cNvSpPr/>
          <p:nvPr/>
        </p:nvSpPr>
        <p:spPr>
          <a:xfrm>
            <a:off x="1230840" y="811080"/>
            <a:ext cx="7117200" cy="237456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IN" sz="1400" spc="-1" strike="noStrike">
              <a:solidFill>
                <a:srgbClr val="ffffff"/>
              </a:solidFill>
              <a:latin typeface="Arial"/>
            </a:endParaRPr>
          </a:p>
          <a:p>
            <a:pPr marL="457200" indent="-317520">
              <a:lnSpc>
                <a:spcPct val="115000"/>
              </a:lnSpc>
              <a:spcBef>
                <a:spcPts val="799"/>
              </a:spcBef>
              <a:buClr>
                <a:srgbClr val="ff00ff"/>
              </a:buClr>
              <a:buFont typeface="Roboto Mono Medium"/>
              <a:buChar char="➢"/>
              <a:tabLst>
                <a:tab algn="l" pos="0"/>
              </a:tabLst>
            </a:pPr>
            <a:r>
              <a:rPr b="0" lang="en" sz="1400" spc="-1" strike="noStrike">
                <a:solidFill>
                  <a:srgbClr val="000000"/>
                </a:solidFill>
                <a:latin typeface="Roboto Mono Medium"/>
                <a:ea typeface="Roboto Mono Medium"/>
              </a:rPr>
              <a:t>Compile-time polymorphism is also known as </a:t>
            </a:r>
            <a:r>
              <a:rPr b="0" lang="en" sz="1400" spc="-1" strike="noStrike">
                <a:solidFill>
                  <a:srgbClr val="000000"/>
                </a:solidFill>
                <a:highlight>
                  <a:srgbClr val="ffe599"/>
                </a:highlight>
                <a:latin typeface="Roboto Mono Medium"/>
                <a:ea typeface="Roboto Mono Medium"/>
              </a:rPr>
              <a:t>static polymorphism.</a:t>
            </a:r>
            <a:endParaRPr b="0" lang="en-IN" sz="1400" spc="-1" strike="noStrike">
              <a:solidFill>
                <a:srgbClr val="ffffff"/>
              </a:solidFill>
              <a:latin typeface="Arial"/>
            </a:endParaRPr>
          </a:p>
          <a:p>
            <a:pPr marL="457200">
              <a:lnSpc>
                <a:spcPct val="115000"/>
              </a:lnSpc>
              <a:spcBef>
                <a:spcPts val="799"/>
              </a:spcBef>
              <a:tabLst>
                <a:tab algn="l" pos="0"/>
              </a:tabLst>
            </a:pPr>
            <a:endParaRPr b="0" lang="en-IN" sz="1400" spc="-1" strike="noStrike">
              <a:solidFill>
                <a:srgbClr val="ffffff"/>
              </a:solidFill>
              <a:latin typeface="Arial"/>
            </a:endParaRPr>
          </a:p>
          <a:p>
            <a:pPr marL="457200" indent="-317520">
              <a:lnSpc>
                <a:spcPct val="115000"/>
              </a:lnSpc>
              <a:spcBef>
                <a:spcPts val="799"/>
              </a:spcBef>
              <a:buClr>
                <a:srgbClr val="ff00ff"/>
              </a:buClr>
              <a:buFont typeface="Roboto Mono Medium"/>
              <a:buChar char="➢"/>
              <a:tabLst>
                <a:tab algn="l" pos="0"/>
              </a:tabLst>
            </a:pPr>
            <a:r>
              <a:rPr b="0" lang="en" sz="1400" spc="-1" strike="noStrike">
                <a:solidFill>
                  <a:srgbClr val="000000"/>
                </a:solidFill>
                <a:latin typeface="Roboto Mono Medium"/>
                <a:ea typeface="Roboto Mono Medium"/>
              </a:rPr>
              <a:t>To achieve compile time polymorphism we must have different implementations of the same method in a class.</a:t>
            </a:r>
            <a:endParaRPr b="0" lang="en-IN" sz="1400" spc="-1" strike="noStrike">
              <a:solidFill>
                <a:srgbClr val="ffffff"/>
              </a:solidFill>
              <a:latin typeface="Arial"/>
            </a:endParaRPr>
          </a:p>
          <a:p>
            <a:pPr marL="457200">
              <a:lnSpc>
                <a:spcPct val="115000"/>
              </a:lnSpc>
              <a:spcBef>
                <a:spcPts val="799"/>
              </a:spcBef>
              <a:tabLst>
                <a:tab algn="l" pos="0"/>
              </a:tabLst>
            </a:pPr>
            <a:endParaRPr b="0" lang="en-IN" sz="1400" spc="-1" strike="noStrike">
              <a:solidFill>
                <a:srgbClr val="ffffff"/>
              </a:solidFill>
              <a:latin typeface="Arial"/>
            </a:endParaRPr>
          </a:p>
          <a:p>
            <a:pPr marL="457200" indent="-317520">
              <a:lnSpc>
                <a:spcPct val="115000"/>
              </a:lnSpc>
              <a:spcBef>
                <a:spcPts val="799"/>
              </a:spcBef>
              <a:buClr>
                <a:srgbClr val="ff00ff"/>
              </a:buClr>
              <a:buFont typeface="Roboto Mono Medium"/>
              <a:buChar char="➢"/>
              <a:tabLst>
                <a:tab algn="l" pos="0"/>
              </a:tabLst>
            </a:pPr>
            <a:r>
              <a:rPr b="0" lang="en" sz="1400" spc="-1" strike="noStrike">
                <a:solidFill>
                  <a:srgbClr val="000000"/>
                </a:solidFill>
                <a:latin typeface="Roboto Mono Medium"/>
                <a:ea typeface="Roboto Mono Medium"/>
              </a:rPr>
              <a:t>And this is done using method overloading</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592" dur="indefinite" restart="never" nodeType="tmRoot">
          <p:childTnLst>
            <p:seq>
              <p:cTn id="1593" dur="indefinite" nodeType="mainSeq">
                <p:childTnLst>
                  <p:par>
                    <p:cTn id="1594" fill="hold">
                      <p:stCondLst>
                        <p:cond delay="indefinite"/>
                      </p:stCondLst>
                      <p:childTnLst>
                        <p:par>
                          <p:cTn id="1595" fill="hold">
                            <p:stCondLst>
                              <p:cond delay="0"/>
                            </p:stCondLst>
                            <p:childTnLst>
                              <p:par>
                                <p:cTn id="1596" nodeType="clickEffect" fill="hold" presetClass="entr" presetID="10">
                                  <p:stCondLst>
                                    <p:cond delay="0"/>
                                  </p:stCondLst>
                                  <p:childTnLst>
                                    <p:set>
                                      <p:cBhvr>
                                        <p:cTn id="1597" dur="1" fill="hold">
                                          <p:stCondLst>
                                            <p:cond delay="0"/>
                                          </p:stCondLst>
                                        </p:cTn>
                                        <p:tgtEl>
                                          <p:spTgt spid="714">
                                            <p:txEl>
                                              <p:pRg st="0" end="0"/>
                                            </p:txEl>
                                          </p:spTgt>
                                        </p:tgtEl>
                                        <p:attrNameLst>
                                          <p:attrName>style.visibility</p:attrName>
                                        </p:attrNameLst>
                                      </p:cBhvr>
                                      <p:to>
                                        <p:strVal val="visible"/>
                                      </p:to>
                                    </p:set>
                                    <p:animEffect filter="fade" transition="in">
                                      <p:cBhvr additive="repl">
                                        <p:cTn id="1598" dur="1000"/>
                                        <p:tgtEl>
                                          <p:spTgt spid="714">
                                            <p:txEl>
                                              <p:pRg st="0" end="0"/>
                                            </p:txEl>
                                          </p:spTgt>
                                        </p:tgtEl>
                                      </p:cBhvr>
                                    </p:animEffect>
                                  </p:childTnLst>
                                </p:cTn>
                              </p:par>
                            </p:childTnLst>
                          </p:cTn>
                        </p:par>
                      </p:childTnLst>
                    </p:cTn>
                  </p:par>
                  <p:par>
                    <p:cTn id="1599" fill="hold">
                      <p:stCondLst>
                        <p:cond delay="indefinite"/>
                      </p:stCondLst>
                      <p:childTnLst>
                        <p:par>
                          <p:cTn id="1600" fill="hold">
                            <p:stCondLst>
                              <p:cond delay="0"/>
                            </p:stCondLst>
                            <p:childTnLst>
                              <p:par>
                                <p:cTn id="1601" nodeType="clickEffect" fill="hold" presetClass="entr" presetID="10">
                                  <p:stCondLst>
                                    <p:cond delay="0"/>
                                  </p:stCondLst>
                                  <p:childTnLst>
                                    <p:set>
                                      <p:cBhvr>
                                        <p:cTn id="1602" dur="1" fill="hold">
                                          <p:stCondLst>
                                            <p:cond delay="0"/>
                                          </p:stCondLst>
                                        </p:cTn>
                                        <p:tgtEl>
                                          <p:spTgt spid="714">
                                            <p:txEl>
                                              <p:pRg st="1" end="1"/>
                                            </p:txEl>
                                          </p:spTgt>
                                        </p:tgtEl>
                                        <p:attrNameLst>
                                          <p:attrName>style.visibility</p:attrName>
                                        </p:attrNameLst>
                                      </p:cBhvr>
                                      <p:to>
                                        <p:strVal val="visible"/>
                                      </p:to>
                                    </p:set>
                                    <p:animEffect filter="fade" transition="in">
                                      <p:cBhvr additive="repl">
                                        <p:cTn id="1603" dur="1000"/>
                                        <p:tgtEl>
                                          <p:spTgt spid="714">
                                            <p:txEl>
                                              <p:pRg st="1" end="1"/>
                                            </p:txEl>
                                          </p:spTgt>
                                        </p:tgtEl>
                                      </p:cBhvr>
                                    </p:animEffect>
                                  </p:childTnLst>
                                </p:cTn>
                              </p:par>
                            </p:childTnLst>
                          </p:cTn>
                        </p:par>
                      </p:childTnLst>
                    </p:cTn>
                  </p:par>
                  <p:par>
                    <p:cTn id="1604" fill="hold">
                      <p:stCondLst>
                        <p:cond delay="indefinite"/>
                      </p:stCondLst>
                      <p:childTnLst>
                        <p:par>
                          <p:cTn id="1605" fill="hold">
                            <p:stCondLst>
                              <p:cond delay="0"/>
                            </p:stCondLst>
                            <p:childTnLst>
                              <p:par>
                                <p:cTn id="1606" nodeType="clickEffect" fill="hold" presetClass="entr" presetID="10">
                                  <p:stCondLst>
                                    <p:cond delay="0"/>
                                  </p:stCondLst>
                                  <p:childTnLst>
                                    <p:set>
                                      <p:cBhvr>
                                        <p:cTn id="1607" dur="1" fill="hold">
                                          <p:stCondLst>
                                            <p:cond delay="0"/>
                                          </p:stCondLst>
                                        </p:cTn>
                                        <p:tgtEl>
                                          <p:spTgt spid="714">
                                            <p:txEl>
                                              <p:pRg st="2" end="2"/>
                                            </p:txEl>
                                          </p:spTgt>
                                        </p:tgtEl>
                                        <p:attrNameLst>
                                          <p:attrName>style.visibility</p:attrName>
                                        </p:attrNameLst>
                                      </p:cBhvr>
                                      <p:to>
                                        <p:strVal val="visible"/>
                                      </p:to>
                                    </p:set>
                                    <p:animEffect filter="fade" transition="in">
                                      <p:cBhvr additive="repl">
                                        <p:cTn id="1608" dur="1000"/>
                                        <p:tgtEl>
                                          <p:spTgt spid="714">
                                            <p:txEl>
                                              <p:pRg st="2" end="2"/>
                                            </p:txEl>
                                          </p:spTgt>
                                        </p:tgtEl>
                                      </p:cBhvr>
                                    </p:animEffect>
                                  </p:childTnLst>
                                </p:cTn>
                              </p:par>
                            </p:childTnLst>
                          </p:cTn>
                        </p:par>
                      </p:childTnLst>
                    </p:cTn>
                  </p:par>
                  <p:par>
                    <p:cTn id="1609" fill="hold">
                      <p:stCondLst>
                        <p:cond delay="indefinite"/>
                      </p:stCondLst>
                      <p:childTnLst>
                        <p:par>
                          <p:cTn id="1610" fill="hold">
                            <p:stCondLst>
                              <p:cond delay="0"/>
                            </p:stCondLst>
                            <p:childTnLst>
                              <p:par>
                                <p:cTn id="1611" nodeType="clickEffect" fill="hold" presetClass="entr" presetID="10">
                                  <p:stCondLst>
                                    <p:cond delay="0"/>
                                  </p:stCondLst>
                                  <p:childTnLst>
                                    <p:set>
                                      <p:cBhvr>
                                        <p:cTn id="1612" dur="1" fill="hold">
                                          <p:stCondLst>
                                            <p:cond delay="0"/>
                                          </p:stCondLst>
                                        </p:cTn>
                                        <p:tgtEl>
                                          <p:spTgt spid="714">
                                            <p:txEl>
                                              <p:pRg st="3" end="3"/>
                                            </p:txEl>
                                          </p:spTgt>
                                        </p:tgtEl>
                                        <p:attrNameLst>
                                          <p:attrName>style.visibility</p:attrName>
                                        </p:attrNameLst>
                                      </p:cBhvr>
                                      <p:to>
                                        <p:strVal val="visible"/>
                                      </p:to>
                                    </p:set>
                                    <p:animEffect filter="fade" transition="in">
                                      <p:cBhvr additive="repl">
                                        <p:cTn id="1613" dur="1000"/>
                                        <p:tgtEl>
                                          <p:spTgt spid="714">
                                            <p:txEl>
                                              <p:pRg st="3" end="3"/>
                                            </p:txEl>
                                          </p:spTgt>
                                        </p:tgtEl>
                                      </p:cBhvr>
                                    </p:animEffect>
                                  </p:childTnLst>
                                </p:cTn>
                              </p:par>
                            </p:childTnLst>
                          </p:cTn>
                        </p:par>
                      </p:childTnLst>
                    </p:cTn>
                  </p:par>
                  <p:par>
                    <p:cTn id="1614" fill="hold">
                      <p:stCondLst>
                        <p:cond delay="indefinite"/>
                      </p:stCondLst>
                      <p:childTnLst>
                        <p:par>
                          <p:cTn id="1615" fill="hold">
                            <p:stCondLst>
                              <p:cond delay="0"/>
                            </p:stCondLst>
                            <p:childTnLst>
                              <p:par>
                                <p:cTn id="1616" nodeType="clickEffect" fill="hold" presetClass="entr" presetID="10">
                                  <p:stCondLst>
                                    <p:cond delay="0"/>
                                  </p:stCondLst>
                                  <p:childTnLst>
                                    <p:set>
                                      <p:cBhvr>
                                        <p:cTn id="1617" dur="1" fill="hold">
                                          <p:stCondLst>
                                            <p:cond delay="0"/>
                                          </p:stCondLst>
                                        </p:cTn>
                                        <p:tgtEl>
                                          <p:spTgt spid="714">
                                            <p:txEl>
                                              <p:pRg st="4" end="4"/>
                                            </p:txEl>
                                          </p:spTgt>
                                        </p:tgtEl>
                                        <p:attrNameLst>
                                          <p:attrName>style.visibility</p:attrName>
                                        </p:attrNameLst>
                                      </p:cBhvr>
                                      <p:to>
                                        <p:strVal val="visible"/>
                                      </p:to>
                                    </p:set>
                                    <p:animEffect filter="fade" transition="in">
                                      <p:cBhvr additive="repl">
                                        <p:cTn id="1618" dur="1000"/>
                                        <p:tgtEl>
                                          <p:spTgt spid="714">
                                            <p:txEl>
                                              <p:pRg st="4" end="4"/>
                                            </p:txEl>
                                          </p:spTgt>
                                        </p:tgtEl>
                                      </p:cBhvr>
                                    </p:animEffect>
                                  </p:childTnLst>
                                </p:cTn>
                              </p:par>
                            </p:childTnLst>
                          </p:cTn>
                        </p:par>
                      </p:childTnLst>
                    </p:cTn>
                  </p:par>
                  <p:par>
                    <p:cTn id="1619" fill="hold">
                      <p:stCondLst>
                        <p:cond delay="indefinite"/>
                      </p:stCondLst>
                      <p:childTnLst>
                        <p:par>
                          <p:cTn id="1620" fill="hold">
                            <p:stCondLst>
                              <p:cond delay="0"/>
                            </p:stCondLst>
                            <p:childTnLst>
                              <p:par>
                                <p:cTn id="1621" nodeType="clickEffect" fill="hold" presetClass="entr" presetID="10">
                                  <p:stCondLst>
                                    <p:cond delay="0"/>
                                  </p:stCondLst>
                                  <p:childTnLst>
                                    <p:set>
                                      <p:cBhvr>
                                        <p:cTn id="1622" dur="1" fill="hold">
                                          <p:stCondLst>
                                            <p:cond delay="0"/>
                                          </p:stCondLst>
                                        </p:cTn>
                                        <p:tgtEl>
                                          <p:spTgt spid="714">
                                            <p:txEl>
                                              <p:pRg st="5" end="5"/>
                                            </p:txEl>
                                          </p:spTgt>
                                        </p:tgtEl>
                                        <p:attrNameLst>
                                          <p:attrName>style.visibility</p:attrName>
                                        </p:attrNameLst>
                                      </p:cBhvr>
                                      <p:to>
                                        <p:strVal val="visible"/>
                                      </p:to>
                                    </p:set>
                                    <p:animEffect filter="fade" transition="in">
                                      <p:cBhvr additive="repl">
                                        <p:cTn id="1623" dur="1000"/>
                                        <p:tgtEl>
                                          <p:spTgt spid="71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2673000" y="2405880"/>
            <a:ext cx="3797640" cy="815400"/>
          </a:xfrm>
          <a:prstGeom prst="rect">
            <a:avLst/>
          </a:prstGeom>
          <a:noFill/>
          <a:ln w="0">
            <a:noFill/>
          </a:ln>
        </p:spPr>
        <p:txBody>
          <a:bodyPr lIns="91440" rIns="91440" tIns="91440" bIns="91440" anchor="t">
            <a:noAutofit/>
          </a:bodyPr>
          <a:p>
            <a:pPr indent="0" algn="ctr">
              <a:lnSpc>
                <a:spcPct val="100000"/>
              </a:lnSpc>
              <a:buNone/>
              <a:tabLst>
                <a:tab algn="l" pos="0"/>
              </a:tabLst>
            </a:pPr>
            <a:r>
              <a:rPr b="1" lang="en" sz="4000" spc="-1" strike="noStrike">
                <a:solidFill>
                  <a:schemeClr val="accent2"/>
                </a:solidFill>
                <a:latin typeface="Concert One"/>
                <a:ea typeface="Concert One"/>
              </a:rPr>
              <a:t>Object Oriented Programming</a:t>
            </a:r>
            <a:endParaRPr b="0" lang="en-IN" sz="4000" spc="-1" strike="noStrike">
              <a:solidFill>
                <a:srgbClr val="000000"/>
              </a:solidFill>
              <a:latin typeface="Arial"/>
            </a:endParaRPr>
          </a:p>
        </p:txBody>
      </p:sp>
      <p:sp>
        <p:nvSpPr>
          <p:cNvPr id="716" name="PlaceHolder 2"/>
          <p:cNvSpPr>
            <a:spLocks noGrp="1"/>
          </p:cNvSpPr>
          <p:nvPr>
            <p:ph type="title"/>
          </p:nvPr>
        </p:nvSpPr>
        <p:spPr>
          <a:xfrm>
            <a:off x="3495960" y="1403640"/>
            <a:ext cx="2099520" cy="1001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4500" spc="-1" strike="noStrike">
                <a:solidFill>
                  <a:schemeClr val="dk1"/>
                </a:solidFill>
                <a:latin typeface="Concert One"/>
                <a:ea typeface="Concert One"/>
              </a:rPr>
              <a:t>Part-18</a:t>
            </a:r>
            <a:endParaRPr b="0" lang="en-IN" sz="4500" spc="-1" strike="noStrike">
              <a:solidFill>
                <a:srgbClr val="000000"/>
              </a:solidFill>
              <a:latin typeface="Arial"/>
            </a:endParaRPr>
          </a:p>
        </p:txBody>
      </p:sp>
      <p:pic>
        <p:nvPicPr>
          <p:cNvPr id="717" name="Google Shape;1199;p149" descr=""/>
          <p:cNvPicPr/>
          <p:nvPr/>
        </p:nvPicPr>
        <p:blipFill>
          <a:blip r:embed="rId1">
            <a:alphaModFix amt="56000"/>
          </a:blip>
          <a:stretch/>
        </p:blipFill>
        <p:spPr>
          <a:xfrm rot="10800000">
            <a:off x="2800080" y="3751920"/>
            <a:ext cx="3543840" cy="216000"/>
          </a:xfrm>
          <a:prstGeom prst="rect">
            <a:avLst/>
          </a:prstGeom>
          <a:ln w="0">
            <a:noFill/>
          </a:ln>
        </p:spPr>
      </p:pic>
      <p:pic>
        <p:nvPicPr>
          <p:cNvPr id="718" name="Google Shape;1200;p149" descr=""/>
          <p:cNvPicPr/>
          <p:nvPr/>
        </p:nvPicPr>
        <p:blipFill>
          <a:blip r:embed="rId2"/>
          <a:srcRect l="0" t="16974" r="8891" b="21017"/>
          <a:stretch/>
        </p:blipFill>
        <p:spPr>
          <a:xfrm rot="10800000">
            <a:off x="834120" y="1449720"/>
            <a:ext cx="2036520" cy="1060200"/>
          </a:xfrm>
          <a:prstGeom prst="rect">
            <a:avLst/>
          </a:prstGeom>
          <a:ln w="0">
            <a:noFill/>
          </a:ln>
        </p:spPr>
      </p:pic>
      <p:sp>
        <p:nvSpPr>
          <p:cNvPr id="719" name="PlaceHolder 3"/>
          <p:cNvSpPr>
            <a:spLocks noGrp="1"/>
          </p:cNvSpPr>
          <p:nvPr>
            <p:ph type="subTitle"/>
          </p:nvPr>
        </p:nvSpPr>
        <p:spPr>
          <a:xfrm>
            <a:off x="1122840" y="1690560"/>
            <a:ext cx="1458000" cy="428040"/>
          </a:xfrm>
          <a:prstGeom prst="rect">
            <a:avLst/>
          </a:prstGeom>
          <a:noFill/>
          <a:ln w="0">
            <a:noFill/>
          </a:ln>
        </p:spPr>
        <p:txBody>
          <a:bodyPr lIns="91440" rIns="91440" tIns="91440" bIns="91440" anchor="t">
            <a:noAutofit/>
          </a:bodyPr>
          <a:p>
            <a:pPr algn="ctr">
              <a:lnSpc>
                <a:spcPct val="100000"/>
              </a:lnSpc>
              <a:tabLst>
                <a:tab algn="l" pos="0"/>
              </a:tabLst>
            </a:pPr>
            <a:r>
              <a:rPr b="1" lang="en" sz="1300" spc="-1" strike="noStrike">
                <a:solidFill>
                  <a:schemeClr val="dk1"/>
                </a:solidFill>
                <a:latin typeface="Roboto Mono"/>
                <a:ea typeface="Roboto Mono"/>
              </a:rPr>
              <a:t>Runtime Polymorphism</a:t>
            </a:r>
            <a:endParaRPr b="0" lang="en-IN" sz="13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Google Shape;1206;p150"/>
          <p:cNvSpPr/>
          <p:nvPr/>
        </p:nvSpPr>
        <p:spPr>
          <a:xfrm>
            <a:off x="1413360" y="1348200"/>
            <a:ext cx="6587640" cy="3138480"/>
          </a:xfrm>
          <a:prstGeom prst="rect">
            <a:avLst/>
          </a:prstGeom>
          <a:noFill/>
          <a:ln w="0">
            <a:noFill/>
          </a:ln>
        </p:spPr>
        <p:style>
          <a:lnRef idx="0"/>
          <a:fillRef idx="0"/>
          <a:effectRef idx="0"/>
          <a:fontRef idx="minor"/>
        </p:style>
        <p:txBody>
          <a:bodyPr tIns="91440" bIns="91440" anchor="t">
            <a:spAutoFit/>
          </a:bodyPr>
          <a:p>
            <a:pPr marL="457200" indent="-317520" algn="just">
              <a:lnSpc>
                <a:spcPct val="150000"/>
              </a:lnSpc>
              <a:spcBef>
                <a:spcPts val="1199"/>
              </a:spcBef>
              <a:buClr>
                <a:srgbClr val="ff00ff"/>
              </a:buClr>
              <a:buFont typeface="Arial"/>
              <a:buChar char="➢"/>
            </a:pPr>
            <a:r>
              <a:rPr b="0" lang="en" sz="1400" spc="-1" strike="noStrike">
                <a:solidFill>
                  <a:srgbClr val="333333"/>
                </a:solidFill>
                <a:latin typeface="Roboto Mono Medium"/>
                <a:ea typeface="Roboto Mono Medium"/>
              </a:rPr>
              <a:t>Runtime polymorphism is also called as Dynamic Method Dispatch in java.</a:t>
            </a:r>
            <a:endParaRPr b="0" lang="en-IN" sz="1400" spc="-1" strike="noStrike">
              <a:solidFill>
                <a:srgbClr val="ffffff"/>
              </a:solidFill>
              <a:latin typeface="Arial"/>
            </a:endParaRPr>
          </a:p>
          <a:p>
            <a:pPr marL="457200" algn="just">
              <a:lnSpc>
                <a:spcPct val="150000"/>
              </a:lnSpc>
              <a:spcBef>
                <a:spcPts val="1199"/>
              </a:spcBef>
              <a:tabLst>
                <a:tab algn="l" pos="0"/>
              </a:tabLst>
            </a:pPr>
            <a:endParaRPr b="0" lang="en-IN" sz="400" spc="-1" strike="noStrike">
              <a:solidFill>
                <a:srgbClr val="ffffff"/>
              </a:solidFill>
              <a:latin typeface="Arial"/>
            </a:endParaRPr>
          </a:p>
          <a:p>
            <a:pPr marL="457200" indent="-317520" algn="just">
              <a:lnSpc>
                <a:spcPct val="150000"/>
              </a:lnSpc>
              <a:spcBef>
                <a:spcPts val="1199"/>
              </a:spcBef>
              <a:buClr>
                <a:srgbClr val="ff00ff"/>
              </a:buClr>
              <a:buFont typeface="Arial"/>
              <a:buChar char="➢"/>
              <a:tabLst>
                <a:tab algn="l" pos="0"/>
              </a:tabLst>
            </a:pPr>
            <a:r>
              <a:rPr b="0" lang="en" sz="1400" spc="-1" strike="noStrike">
                <a:solidFill>
                  <a:srgbClr val="333333"/>
                </a:solidFill>
                <a:latin typeface="Roboto Mono Medium"/>
                <a:ea typeface="Roboto Mono Medium"/>
              </a:rPr>
              <a:t>To achieve Runtime polymorphism in java we must be able to call different versions of the same method using the same reference variable.</a:t>
            </a:r>
            <a:br>
              <a:rPr sz="1400"/>
            </a:br>
            <a:r>
              <a:rPr b="0" lang="en" sz="1400" spc="-1" strike="noStrike">
                <a:solidFill>
                  <a:srgbClr val="333333"/>
                </a:solidFill>
                <a:latin typeface="Roboto Mono Medium"/>
              </a:rPr>
              <a:t> </a:t>
            </a:r>
            <a:endParaRPr b="0" lang="en-IN" sz="1400" spc="-1" strike="noStrike">
              <a:solidFill>
                <a:srgbClr val="ffffff"/>
              </a:solidFill>
              <a:latin typeface="Arial"/>
            </a:endParaRPr>
          </a:p>
          <a:p>
            <a:pPr marL="457200" indent="-330120" algn="just">
              <a:lnSpc>
                <a:spcPct val="150000"/>
              </a:lnSpc>
              <a:buClr>
                <a:srgbClr val="ff00ff"/>
              </a:buClr>
              <a:buFont typeface="Arial"/>
              <a:buChar char="➢"/>
              <a:tabLst>
                <a:tab algn="l" pos="0"/>
              </a:tabLst>
            </a:pPr>
            <a:r>
              <a:rPr b="0" lang="en" sz="1400" spc="-1" strike="noStrike">
                <a:solidFill>
                  <a:srgbClr val="333333"/>
                </a:solidFill>
                <a:latin typeface="Roboto Mono Medium"/>
                <a:ea typeface="Roboto Mono Medium"/>
              </a:rPr>
              <a:t>These methods should be present in</a:t>
            </a:r>
            <a:r>
              <a:rPr b="1" lang="en" sz="1400" spc="-1" strike="noStrike">
                <a:solidFill>
                  <a:srgbClr val="333333"/>
                </a:solidFill>
                <a:latin typeface="Roboto Mono"/>
                <a:ea typeface="Roboto Mono"/>
              </a:rPr>
              <a:t> child class</a:t>
            </a:r>
            <a:r>
              <a:rPr b="0" lang="en" sz="1400" spc="-1" strike="noStrike">
                <a:solidFill>
                  <a:srgbClr val="333333"/>
                </a:solidFill>
                <a:latin typeface="Roboto Mono Medium"/>
                <a:ea typeface="Roboto Mono Medium"/>
              </a:rPr>
              <a:t> and the reference must be of </a:t>
            </a:r>
            <a:r>
              <a:rPr b="1" lang="en" sz="1400" spc="-1" strike="noStrike">
                <a:solidFill>
                  <a:srgbClr val="333333"/>
                </a:solidFill>
                <a:latin typeface="Roboto Mono"/>
                <a:ea typeface="Roboto Mono"/>
              </a:rPr>
              <a:t>parent class.</a:t>
            </a:r>
            <a:endParaRPr b="0" lang="en-IN" sz="1400" spc="-1" strike="noStrike">
              <a:solidFill>
                <a:srgbClr val="ffffff"/>
              </a:solidFill>
              <a:latin typeface="Arial"/>
            </a:endParaRPr>
          </a:p>
        </p:txBody>
      </p:sp>
      <p:sp>
        <p:nvSpPr>
          <p:cNvPr id="721" name="PlaceHolder 1"/>
          <p:cNvSpPr>
            <a:spLocks noGrp="1"/>
          </p:cNvSpPr>
          <p:nvPr>
            <p:ph type="title"/>
          </p:nvPr>
        </p:nvSpPr>
        <p:spPr>
          <a:xfrm>
            <a:off x="2700000" y="281520"/>
            <a:ext cx="3404160" cy="718200"/>
          </a:xfrm>
          <a:prstGeom prst="rect">
            <a:avLst/>
          </a:prstGeom>
          <a:noFill/>
          <a:ln w="0">
            <a:noFill/>
          </a:ln>
        </p:spPr>
        <p:txBody>
          <a:bodyPr lIns="91440" rIns="91440" tIns="91440" bIns="91440" anchor="t">
            <a:noAutofit/>
          </a:bodyPr>
          <a:p>
            <a:pPr indent="0" algn="just">
              <a:lnSpc>
                <a:spcPct val="130000"/>
              </a:lnSpc>
              <a:spcBef>
                <a:spcPts val="1800"/>
              </a:spcBef>
              <a:buNone/>
              <a:tabLst>
                <a:tab algn="l" pos="0"/>
              </a:tabLst>
            </a:pPr>
            <a:r>
              <a:rPr b="0" lang="en" sz="2400" spc="-1" strike="noStrike">
                <a:solidFill>
                  <a:srgbClr val="ff0000"/>
                </a:solidFill>
                <a:latin typeface="Concert One"/>
                <a:ea typeface="Concert One"/>
              </a:rPr>
              <a:t>Runtime Polymorphism</a:t>
            </a:r>
            <a:endParaRPr b="0" lang="en-IN" sz="2400" spc="-1" strike="noStrike">
              <a:solidFill>
                <a:srgbClr val="000000"/>
              </a:solidFill>
              <a:latin typeface="Arial"/>
            </a:endParaRPr>
          </a:p>
          <a:p>
            <a:pPr indent="0">
              <a:lnSpc>
                <a:spcPct val="115000"/>
              </a:lnSpc>
              <a:spcBef>
                <a:spcPts val="1199"/>
              </a:spcBef>
              <a:spcAft>
                <a:spcPts val="2001"/>
              </a:spcAft>
              <a:buNone/>
              <a:tabLst>
                <a:tab algn="l" pos="0"/>
              </a:tabLst>
            </a:pP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24" dur="indefinite" restart="never" nodeType="tmRoot">
          <p:childTnLst>
            <p:seq>
              <p:cTn id="1625" dur="indefinite" nodeType="mainSeq">
                <p:childTnLst>
                  <p:par>
                    <p:cTn id="1626" fill="hold">
                      <p:stCondLst>
                        <p:cond delay="indefinite"/>
                      </p:stCondLst>
                      <p:childTnLst>
                        <p:par>
                          <p:cTn id="1627" fill="hold">
                            <p:stCondLst>
                              <p:cond delay="0"/>
                            </p:stCondLst>
                            <p:childTnLst>
                              <p:par>
                                <p:cTn id="1628" nodeType="clickEffect" fill="hold" presetClass="entr" presetID="10">
                                  <p:stCondLst>
                                    <p:cond delay="0"/>
                                  </p:stCondLst>
                                  <p:childTnLst>
                                    <p:set>
                                      <p:cBhvr>
                                        <p:cTn id="1629" dur="1" fill="hold">
                                          <p:stCondLst>
                                            <p:cond delay="0"/>
                                          </p:stCondLst>
                                        </p:cTn>
                                        <p:tgtEl>
                                          <p:spTgt spid="720">
                                            <p:txEl>
                                              <p:pRg st="0" end="0"/>
                                            </p:txEl>
                                          </p:spTgt>
                                        </p:tgtEl>
                                        <p:attrNameLst>
                                          <p:attrName>style.visibility</p:attrName>
                                        </p:attrNameLst>
                                      </p:cBhvr>
                                      <p:to>
                                        <p:strVal val="visible"/>
                                      </p:to>
                                    </p:set>
                                    <p:animEffect filter="fade" transition="in">
                                      <p:cBhvr additive="repl">
                                        <p:cTn id="1630" dur="1000"/>
                                        <p:tgtEl>
                                          <p:spTgt spid="720">
                                            <p:txEl>
                                              <p:pRg st="0" end="0"/>
                                            </p:txEl>
                                          </p:spTgt>
                                        </p:tgtEl>
                                      </p:cBhvr>
                                    </p:animEffect>
                                  </p:childTnLst>
                                </p:cTn>
                              </p:par>
                            </p:childTnLst>
                          </p:cTn>
                        </p:par>
                      </p:childTnLst>
                    </p:cTn>
                  </p:par>
                  <p:par>
                    <p:cTn id="1631" fill="hold">
                      <p:stCondLst>
                        <p:cond delay="indefinite"/>
                      </p:stCondLst>
                      <p:childTnLst>
                        <p:par>
                          <p:cTn id="1632" fill="hold">
                            <p:stCondLst>
                              <p:cond delay="0"/>
                            </p:stCondLst>
                            <p:childTnLst>
                              <p:par>
                                <p:cTn id="1633" nodeType="clickEffect" fill="hold" presetClass="entr" presetID="10">
                                  <p:stCondLst>
                                    <p:cond delay="0"/>
                                  </p:stCondLst>
                                  <p:childTnLst>
                                    <p:set>
                                      <p:cBhvr>
                                        <p:cTn id="1634" dur="1" fill="hold">
                                          <p:stCondLst>
                                            <p:cond delay="0"/>
                                          </p:stCondLst>
                                        </p:cTn>
                                        <p:tgtEl>
                                          <p:spTgt spid="720">
                                            <p:txEl>
                                              <p:pRg st="1" end="1"/>
                                            </p:txEl>
                                          </p:spTgt>
                                        </p:tgtEl>
                                        <p:attrNameLst>
                                          <p:attrName>style.visibility</p:attrName>
                                        </p:attrNameLst>
                                      </p:cBhvr>
                                      <p:to>
                                        <p:strVal val="visible"/>
                                      </p:to>
                                    </p:set>
                                    <p:animEffect filter="fade" transition="in">
                                      <p:cBhvr additive="repl">
                                        <p:cTn id="1635" dur="1000"/>
                                        <p:tgtEl>
                                          <p:spTgt spid="720">
                                            <p:txEl>
                                              <p:pRg st="1" end="1"/>
                                            </p:txEl>
                                          </p:spTgt>
                                        </p:tgtEl>
                                      </p:cBhvr>
                                    </p:animEffect>
                                  </p:childTnLst>
                                </p:cTn>
                              </p:par>
                            </p:childTnLst>
                          </p:cTn>
                        </p:par>
                      </p:childTnLst>
                    </p:cTn>
                  </p:par>
                  <p:par>
                    <p:cTn id="1636" fill="hold">
                      <p:stCondLst>
                        <p:cond delay="indefinite"/>
                      </p:stCondLst>
                      <p:childTnLst>
                        <p:par>
                          <p:cTn id="1637" fill="hold">
                            <p:stCondLst>
                              <p:cond delay="0"/>
                            </p:stCondLst>
                            <p:childTnLst>
                              <p:par>
                                <p:cTn id="1638" nodeType="clickEffect" fill="hold" presetClass="entr" presetID="10">
                                  <p:stCondLst>
                                    <p:cond delay="0"/>
                                  </p:stCondLst>
                                  <p:childTnLst>
                                    <p:set>
                                      <p:cBhvr>
                                        <p:cTn id="1639" dur="1" fill="hold">
                                          <p:stCondLst>
                                            <p:cond delay="0"/>
                                          </p:stCondLst>
                                        </p:cTn>
                                        <p:tgtEl>
                                          <p:spTgt spid="720">
                                            <p:txEl>
                                              <p:pRg st="2" end="2"/>
                                            </p:txEl>
                                          </p:spTgt>
                                        </p:tgtEl>
                                        <p:attrNameLst>
                                          <p:attrName>style.visibility</p:attrName>
                                        </p:attrNameLst>
                                      </p:cBhvr>
                                      <p:to>
                                        <p:strVal val="visible"/>
                                      </p:to>
                                    </p:set>
                                    <p:animEffect filter="fade" transition="in">
                                      <p:cBhvr additive="repl">
                                        <p:cTn id="1640" dur="1000"/>
                                        <p:tgtEl>
                                          <p:spTgt spid="720">
                                            <p:txEl>
                                              <p:pRg st="2" end="2"/>
                                            </p:txEl>
                                          </p:spTgt>
                                        </p:tgtEl>
                                      </p:cBhvr>
                                    </p:animEffect>
                                  </p:childTnLst>
                                </p:cTn>
                              </p:par>
                            </p:childTnLst>
                          </p:cTn>
                        </p:par>
                      </p:childTnLst>
                    </p:cTn>
                  </p:par>
                  <p:par>
                    <p:cTn id="1641" fill="hold">
                      <p:stCondLst>
                        <p:cond delay="indefinite"/>
                      </p:stCondLst>
                      <p:childTnLst>
                        <p:par>
                          <p:cTn id="1642" fill="hold">
                            <p:stCondLst>
                              <p:cond delay="0"/>
                            </p:stCondLst>
                            <p:childTnLst>
                              <p:par>
                                <p:cTn id="1643" nodeType="clickEffect" fill="hold" presetClass="entr" presetID="10">
                                  <p:stCondLst>
                                    <p:cond delay="0"/>
                                  </p:stCondLst>
                                  <p:childTnLst>
                                    <p:set>
                                      <p:cBhvr>
                                        <p:cTn id="1644" dur="1" fill="hold">
                                          <p:stCondLst>
                                            <p:cond delay="0"/>
                                          </p:stCondLst>
                                        </p:cTn>
                                        <p:tgtEl>
                                          <p:spTgt spid="720">
                                            <p:txEl>
                                              <p:pRg st="3" end="3"/>
                                            </p:txEl>
                                          </p:spTgt>
                                        </p:tgtEl>
                                        <p:attrNameLst>
                                          <p:attrName>style.visibility</p:attrName>
                                        </p:attrNameLst>
                                      </p:cBhvr>
                                      <p:to>
                                        <p:strVal val="visible"/>
                                      </p:to>
                                    </p:set>
                                    <p:animEffect filter="fade" transition="in">
                                      <p:cBhvr additive="repl">
                                        <p:cTn id="1645" dur="1000"/>
                                        <p:tgtEl>
                                          <p:spTgt spid="720">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2" name="Google Shape;1212;p151" descr=""/>
          <p:cNvPicPr/>
          <p:nvPr/>
        </p:nvPicPr>
        <p:blipFill>
          <a:blip r:embed="rId1"/>
          <a:stretch/>
        </p:blipFill>
        <p:spPr>
          <a:xfrm>
            <a:off x="5006880" y="160560"/>
            <a:ext cx="3365640" cy="1047240"/>
          </a:xfrm>
          <a:prstGeom prst="rect">
            <a:avLst/>
          </a:prstGeom>
          <a:ln w="0">
            <a:noFill/>
          </a:ln>
          <a:effectLst>
            <a:outerShdw algn="bl" blurRad="57240" dir="5400000" dist="19080" rotWithShape="0">
              <a:srgbClr val="000000">
                <a:alpha val="50000"/>
              </a:srgbClr>
            </a:outerShdw>
          </a:effectLst>
        </p:spPr>
      </p:pic>
      <p:grpSp>
        <p:nvGrpSpPr>
          <p:cNvPr id="723" name="Google Shape;1213;p151"/>
          <p:cNvGrpSpPr/>
          <p:nvPr/>
        </p:nvGrpSpPr>
        <p:grpSpPr>
          <a:xfrm>
            <a:off x="7442280" y="742320"/>
            <a:ext cx="376920" cy="490320"/>
            <a:chOff x="7442280" y="742320"/>
            <a:chExt cx="376920" cy="490320"/>
          </a:xfrm>
        </p:grpSpPr>
        <p:sp>
          <p:nvSpPr>
            <p:cNvPr id="724" name="Google Shape;1214;p151"/>
            <p:cNvSpPr/>
            <p:nvPr/>
          </p:nvSpPr>
          <p:spPr>
            <a:xfrm rot="913800">
              <a:off x="7494480" y="770400"/>
              <a:ext cx="272520" cy="433800"/>
            </a:xfrm>
            <a:custGeom>
              <a:avLst/>
              <a:gdLst>
                <a:gd name="textAreaLeft" fmla="*/ 0 w 272520"/>
                <a:gd name="textAreaRight" fmla="*/ 272880 w 272520"/>
                <a:gd name="textAreaTop" fmla="*/ 0 h 433800"/>
                <a:gd name="textAreaBottom" fmla="*/ 434160 h 433800"/>
              </a:gdLst>
              <a:ahLst/>
              <a:rect l="textAreaLeft" t="textAreaTop" r="textAreaRight" b="textAreaBottom"/>
              <a:pathLst>
                <a:path w="27414" h="43608">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25" name="Google Shape;1215;p151"/>
            <p:cNvSpPr/>
            <p:nvPr/>
          </p:nvSpPr>
          <p:spPr>
            <a:xfrm rot="913800">
              <a:off x="7585920" y="807480"/>
              <a:ext cx="193680" cy="178920"/>
            </a:xfrm>
            <a:custGeom>
              <a:avLst/>
              <a:gdLst>
                <a:gd name="textAreaLeft" fmla="*/ 0 w 193680"/>
                <a:gd name="textAreaRight" fmla="*/ 194040 w 193680"/>
                <a:gd name="textAreaTop" fmla="*/ 0 h 178920"/>
                <a:gd name="textAreaBottom" fmla="*/ 179280 h 178920"/>
              </a:gdLst>
              <a:ahLst/>
              <a:rect l="textAreaLeft" t="textAreaTop" r="textAreaRight" b="textAreaBottom"/>
              <a:pathLst>
                <a:path w="19490" h="18018">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w="0">
              <a:noFill/>
            </a:ln>
          </p:spPr>
          <p:style>
            <a:lnRef idx="0"/>
            <a:fillRef idx="0"/>
            <a:effectRef idx="0"/>
            <a:fontRef idx="minor"/>
          </p:style>
          <p:txBody>
            <a:bodyPr tIns="89640" bIns="89640" anchor="ctr">
              <a:noAutofit/>
            </a:bodyPr>
            <a:p>
              <a:pPr>
                <a:lnSpc>
                  <a:spcPct val="100000"/>
                </a:lnSpc>
                <a:tabLst>
                  <a:tab algn="l" pos="0"/>
                </a:tabLst>
              </a:pPr>
              <a:endParaRPr b="0" lang="en-IN" sz="1400" spc="-1" strike="noStrike">
                <a:solidFill>
                  <a:srgbClr val="ffffff"/>
                </a:solidFill>
                <a:latin typeface="Arial"/>
              </a:endParaRPr>
            </a:p>
          </p:txBody>
        </p:sp>
        <p:sp>
          <p:nvSpPr>
            <p:cNvPr id="726" name="Google Shape;1216;p151"/>
            <p:cNvSpPr/>
            <p:nvPr/>
          </p:nvSpPr>
          <p:spPr>
            <a:xfrm rot="913800">
              <a:off x="7639920" y="848160"/>
              <a:ext cx="81000" cy="89280"/>
            </a:xfrm>
            <a:custGeom>
              <a:avLst/>
              <a:gdLst>
                <a:gd name="textAreaLeft" fmla="*/ 0 w 81000"/>
                <a:gd name="textAreaRight" fmla="*/ 81360 w 81000"/>
                <a:gd name="textAreaTop" fmla="*/ 0 h 89280"/>
                <a:gd name="textAreaBottom" fmla="*/ 89640 h 89280"/>
              </a:gdLst>
              <a:ahLst/>
              <a:rect l="textAreaLeft" t="textAreaTop" r="textAreaRight" b="textAreaBottom"/>
              <a:pathLst>
                <a:path w="8189" h="8993">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w="0">
              <a:noFill/>
            </a:ln>
          </p:spPr>
          <p:style>
            <a:lnRef idx="0"/>
            <a:fillRef idx="0"/>
            <a:effectRef idx="0"/>
            <a:fontRef idx="minor"/>
          </p:style>
          <p:txBody>
            <a:bodyPr tIns="44640" bIns="44640" anchor="ctr">
              <a:noAutofit/>
            </a:bodyPr>
            <a:p>
              <a:pPr>
                <a:lnSpc>
                  <a:spcPct val="100000"/>
                </a:lnSpc>
                <a:tabLst>
                  <a:tab algn="l" pos="0"/>
                </a:tabLst>
              </a:pPr>
              <a:endParaRPr b="0" lang="en-IN" sz="1400" spc="-1" strike="noStrike">
                <a:solidFill>
                  <a:srgbClr val="ffffff"/>
                </a:solidFill>
                <a:latin typeface="Arial"/>
              </a:endParaRPr>
            </a:p>
          </p:txBody>
        </p:sp>
        <p:sp>
          <p:nvSpPr>
            <p:cNvPr id="727" name="Google Shape;1217;p151"/>
            <p:cNvSpPr/>
            <p:nvPr/>
          </p:nvSpPr>
          <p:spPr>
            <a:xfrm rot="913800">
              <a:off x="7653600" y="942840"/>
              <a:ext cx="23760" cy="24480"/>
            </a:xfrm>
            <a:custGeom>
              <a:avLst/>
              <a:gdLst>
                <a:gd name="textAreaLeft" fmla="*/ 0 w 23760"/>
                <a:gd name="textAreaRight" fmla="*/ 24120 w 23760"/>
                <a:gd name="textAreaTop" fmla="*/ 0 h 24480"/>
                <a:gd name="textAreaBottom" fmla="*/ 24840 h 24480"/>
              </a:gdLst>
              <a:ahLst/>
              <a:rect l="textAreaLeft" t="textAreaTop" r="textAreaRight" b="textAreaBottom"/>
              <a:pathLst>
                <a:path w="2415" h="249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w="0">
              <a:noFill/>
            </a:ln>
          </p:spPr>
          <p:style>
            <a:lnRef idx="0"/>
            <a:fillRef idx="0"/>
            <a:effectRef idx="0"/>
            <a:fontRef idx="minor"/>
          </p:style>
          <p:txBody>
            <a:bodyPr tIns="12240" bIns="12240" anchor="ctr">
              <a:noAutofit/>
            </a:bodyPr>
            <a:p>
              <a:pPr>
                <a:lnSpc>
                  <a:spcPct val="100000"/>
                </a:lnSpc>
                <a:tabLst>
                  <a:tab algn="l" pos="0"/>
                </a:tabLst>
              </a:pPr>
              <a:endParaRPr b="0" lang="en-IN" sz="1400" spc="-1" strike="noStrike">
                <a:solidFill>
                  <a:srgbClr val="ffffff"/>
                </a:solidFill>
                <a:latin typeface="Arial"/>
              </a:endParaRPr>
            </a:p>
          </p:txBody>
        </p:sp>
      </p:grpSp>
      <p:sp>
        <p:nvSpPr>
          <p:cNvPr id="728" name="PlaceHolder 1"/>
          <p:cNvSpPr>
            <a:spLocks noGrp="1"/>
          </p:cNvSpPr>
          <p:nvPr>
            <p:ph/>
          </p:nvPr>
        </p:nvSpPr>
        <p:spPr>
          <a:xfrm>
            <a:off x="4846320" y="1615680"/>
            <a:ext cx="3759120" cy="2552760"/>
          </a:xfrm>
          <a:prstGeom prst="rect">
            <a:avLst/>
          </a:prstGeom>
          <a:solidFill>
            <a:srgbClr val="2b2b2b"/>
          </a:solidFill>
          <a:ln w="0">
            <a:noFill/>
          </a:ln>
        </p:spPr>
        <p:txBody>
          <a:bodyPr lIns="91440" rIns="91440" tIns="91440" bIns="91440" anchor="ctr">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public class UseShape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static void main(String[] args)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Rectangle r = new Rectangle();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r.area();</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Circle c = new Circle();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c.area();</a:t>
            </a:r>
            <a:endParaRPr b="0" lang="en-IN" sz="1100" spc="-1" strike="noStrike">
              <a:solidFill>
                <a:srgbClr val="000000"/>
              </a:solidFill>
              <a:latin typeface="Arial"/>
            </a:endParaRPr>
          </a:p>
          <a:p>
            <a:pPr indent="0">
              <a:lnSpc>
                <a:spcPct val="100000"/>
              </a:lnSpc>
              <a:buNone/>
              <a:tabLst>
                <a:tab algn="l" pos="0"/>
              </a:tabLst>
            </a:pP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Triangle t = new Triangle();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t.area();</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p:txBody>
      </p:sp>
      <p:sp>
        <p:nvSpPr>
          <p:cNvPr id="729" name="PlaceHolder 2"/>
          <p:cNvSpPr>
            <a:spLocks noGrp="1"/>
          </p:cNvSpPr>
          <p:nvPr>
            <p:ph/>
          </p:nvPr>
        </p:nvSpPr>
        <p:spPr>
          <a:xfrm>
            <a:off x="464040" y="866160"/>
            <a:ext cx="3837960" cy="3811320"/>
          </a:xfrm>
          <a:prstGeom prst="rect">
            <a:avLst/>
          </a:prstGeom>
          <a:solidFill>
            <a:srgbClr val="2b2b2b"/>
          </a:solidFill>
          <a:ln w="0">
            <a:noFill/>
          </a:ln>
        </p:spPr>
        <p:txBody>
          <a:bodyPr lIns="91440" rIns="91440" tIns="91440" bIns="91440" anchor="t">
            <a:noAutofit/>
          </a:bodyPr>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Rectangle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void area()</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Circle </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void area()</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class Triangle</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public void area()</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00ff00"/>
                </a:solidFill>
                <a:highlight>
                  <a:srgbClr val="2b2b2b"/>
                </a:highlight>
                <a:latin typeface="Courier New"/>
                <a:ea typeface="Courier New"/>
              </a:rPr>
              <a:t>    </a:t>
            </a:r>
            <a:r>
              <a:rPr b="0" lang="en" sz="1100" spc="-1" strike="noStrike">
                <a:solidFill>
                  <a:srgbClr val="00ff00"/>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r>
              <a:rPr b="0" lang="en" sz="1100" spc="-1" strike="noStrike">
                <a:solidFill>
                  <a:srgbClr val="cc7832"/>
                </a:solidFill>
                <a:highlight>
                  <a:srgbClr val="2b2b2b"/>
                </a:highlight>
                <a:latin typeface="Courier New"/>
                <a:ea typeface="Courier New"/>
              </a:rPr>
              <a:t>}</a:t>
            </a:r>
            <a:endParaRPr b="0" lang="en-IN" sz="1100" spc="-1" strike="noStrike">
              <a:solidFill>
                <a:srgbClr val="000000"/>
              </a:solidFill>
              <a:latin typeface="Arial"/>
            </a:endParaRPr>
          </a:p>
          <a:p>
            <a:pPr indent="0">
              <a:lnSpc>
                <a:spcPct val="100000"/>
              </a:lnSpc>
              <a:buNone/>
              <a:tabLst>
                <a:tab algn="l" pos="0"/>
              </a:tabLst>
            </a:pPr>
            <a:endParaRPr b="0" lang="en-IN" sz="1400" spc="-1" strike="noStrike">
              <a:solidFill>
                <a:srgbClr val="000000"/>
              </a:solidFill>
              <a:latin typeface="Arial"/>
            </a:endParaRPr>
          </a:p>
        </p:txBody>
      </p:sp>
      <p:sp>
        <p:nvSpPr>
          <p:cNvPr id="730" name="PlaceHolder 3"/>
          <p:cNvSpPr>
            <a:spLocks noGrp="1"/>
          </p:cNvSpPr>
          <p:nvPr>
            <p:ph type="title"/>
          </p:nvPr>
        </p:nvSpPr>
        <p:spPr>
          <a:xfrm>
            <a:off x="590040" y="465840"/>
            <a:ext cx="20822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200" spc="-1" strike="noStrike">
                <a:solidFill>
                  <a:schemeClr val="dk2"/>
                </a:solidFill>
                <a:latin typeface="Concert One"/>
                <a:ea typeface="Concert One"/>
              </a:rPr>
              <a:t>Entity Class</a:t>
            </a:r>
            <a:endParaRPr b="0" lang="en-IN" sz="2200" spc="-1" strike="noStrike">
              <a:solidFill>
                <a:srgbClr val="000000"/>
              </a:solidFill>
              <a:latin typeface="Arial"/>
            </a:endParaRPr>
          </a:p>
        </p:txBody>
      </p:sp>
      <p:sp>
        <p:nvSpPr>
          <p:cNvPr id="731" name="PlaceHolder 4"/>
          <p:cNvSpPr>
            <a:spLocks noGrp="1"/>
          </p:cNvSpPr>
          <p:nvPr>
            <p:ph type="title"/>
          </p:nvPr>
        </p:nvSpPr>
        <p:spPr>
          <a:xfrm>
            <a:off x="4934520" y="1233000"/>
            <a:ext cx="197604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2300" spc="-1" strike="noStrike">
                <a:solidFill>
                  <a:schemeClr val="dk2"/>
                </a:solidFill>
                <a:latin typeface="Concert One"/>
                <a:ea typeface="Concert One"/>
              </a:rPr>
              <a:t>Driver Class</a:t>
            </a:r>
            <a:endParaRPr b="0" lang="en-IN" sz="2300" spc="-1" strike="noStrike">
              <a:solidFill>
                <a:srgbClr val="000000"/>
              </a:solidFill>
              <a:latin typeface="Arial"/>
            </a:endParaRPr>
          </a:p>
        </p:txBody>
      </p:sp>
      <p:sp>
        <p:nvSpPr>
          <p:cNvPr id="732" name="PlaceHolder 5"/>
          <p:cNvSpPr>
            <a:spLocks noGrp="1"/>
          </p:cNvSpPr>
          <p:nvPr>
            <p:ph type="title"/>
          </p:nvPr>
        </p:nvSpPr>
        <p:spPr>
          <a:xfrm>
            <a:off x="5235480" y="209520"/>
            <a:ext cx="2980800" cy="793800"/>
          </a:xfrm>
          <a:prstGeom prst="rect">
            <a:avLst/>
          </a:prstGeom>
          <a:noFill/>
          <a:ln w="0">
            <a:noFill/>
          </a:ln>
        </p:spPr>
        <p:txBody>
          <a:bodyPr lIns="91440" rIns="91440" tIns="91440" bIns="91440" anchor="t">
            <a:noAutofit/>
          </a:bodyPr>
          <a:p>
            <a:pPr indent="0">
              <a:lnSpc>
                <a:spcPct val="115000"/>
              </a:lnSpc>
              <a:spcBef>
                <a:spcPts val="1199"/>
              </a:spcBef>
              <a:spcAft>
                <a:spcPts val="2001"/>
              </a:spcAft>
              <a:buNone/>
              <a:tabLst>
                <a:tab algn="l" pos="0"/>
              </a:tabLst>
            </a:pPr>
            <a:r>
              <a:rPr b="0" lang="en" sz="2000" spc="-1" strike="noStrike">
                <a:solidFill>
                  <a:srgbClr val="ff4000"/>
                </a:solidFill>
                <a:latin typeface="Concert One"/>
                <a:ea typeface="Concert One"/>
              </a:rPr>
              <a:t>How to call area() of Every Class?</a:t>
            </a:r>
            <a:endParaRPr b="0" lang="en-IN" sz="2000" spc="-1" strike="noStrike">
              <a:solidFill>
                <a:srgbClr val="000000"/>
              </a:solidFill>
              <a:latin typeface="Arial"/>
            </a:endParaRPr>
          </a:p>
        </p:txBody>
      </p:sp>
      <p:sp>
        <p:nvSpPr>
          <p:cNvPr id="733" name="PlaceHolder 6"/>
          <p:cNvSpPr>
            <a:spLocks noGrp="1"/>
          </p:cNvSpPr>
          <p:nvPr>
            <p:ph type="title"/>
          </p:nvPr>
        </p:nvSpPr>
        <p:spPr>
          <a:xfrm>
            <a:off x="5314320" y="4352040"/>
            <a:ext cx="2848680" cy="433800"/>
          </a:xfrm>
          <a:prstGeom prst="rect">
            <a:avLst/>
          </a:prstGeom>
          <a:noFill/>
          <a:ln w="0">
            <a:noFill/>
          </a:ln>
        </p:spPr>
        <p:txBody>
          <a:bodyPr lIns="91440" rIns="91440" tIns="91440" bIns="91440" anchor="b">
            <a:noAutofit/>
          </a:bodyPr>
          <a:p>
            <a:pPr indent="0">
              <a:lnSpc>
                <a:spcPct val="100000"/>
              </a:lnSpc>
              <a:buNone/>
              <a:tabLst>
                <a:tab algn="l" pos="0"/>
              </a:tabLst>
            </a:pPr>
            <a:r>
              <a:rPr b="1" lang="en" sz="1500" spc="-1" strike="noStrike">
                <a:solidFill>
                  <a:srgbClr val="3c78d8"/>
                </a:solidFill>
                <a:latin typeface="Concert One"/>
                <a:ea typeface="Concert One"/>
              </a:rPr>
              <a:t>Although it works, but it is</a:t>
            </a:r>
            <a:endParaRPr b="0" lang="en-IN" sz="1500" spc="-1" strike="noStrike">
              <a:solidFill>
                <a:srgbClr val="000000"/>
              </a:solidFill>
              <a:latin typeface="Arial"/>
            </a:endParaRPr>
          </a:p>
          <a:p>
            <a:pPr indent="0">
              <a:lnSpc>
                <a:spcPct val="100000"/>
              </a:lnSpc>
              <a:buNone/>
              <a:tabLst>
                <a:tab algn="l" pos="0"/>
              </a:tabLst>
            </a:pPr>
            <a:r>
              <a:rPr b="1" lang="en" sz="1500" spc="-1" strike="noStrike">
                <a:solidFill>
                  <a:srgbClr val="3c78d8"/>
                </a:solidFill>
                <a:latin typeface="Concert One"/>
                <a:ea typeface="Concert One"/>
              </a:rPr>
              <a:t>not runtime polymorphism</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46" dur="indefinite" restart="never" nodeType="tmRoot">
          <p:childTnLst>
            <p:seq>
              <p:cTn id="1647" dur="indefinite" nodeType="mainSeq">
                <p:childTnLst>
                  <p:par>
                    <p:cTn id="1648" fill="hold">
                      <p:stCondLst>
                        <p:cond delay="indefinite"/>
                      </p:stCondLst>
                      <p:childTnLst>
                        <p:par>
                          <p:cTn id="1649" fill="hold">
                            <p:stCondLst>
                              <p:cond delay="0"/>
                            </p:stCondLst>
                            <p:childTnLst>
                              <p:par>
                                <p:cTn id="1650" nodeType="clickEffect" fill="hold" presetClass="entr" presetID="10">
                                  <p:stCondLst>
                                    <p:cond delay="0"/>
                                  </p:stCondLst>
                                  <p:childTnLst>
                                    <p:set>
                                      <p:cBhvr>
                                        <p:cTn id="1651" dur="1" fill="hold">
                                          <p:stCondLst>
                                            <p:cond delay="0"/>
                                          </p:stCondLst>
                                        </p:cTn>
                                        <p:tgtEl>
                                          <p:spTgt spid="729"/>
                                        </p:tgtEl>
                                        <p:attrNameLst>
                                          <p:attrName>style.visibility</p:attrName>
                                        </p:attrNameLst>
                                      </p:cBhvr>
                                      <p:to>
                                        <p:strVal val="visible"/>
                                      </p:to>
                                    </p:set>
                                    <p:animEffect filter="fade" transition="in">
                                      <p:cBhvr additive="repl">
                                        <p:cTn id="1652" dur="1000"/>
                                        <p:tgtEl>
                                          <p:spTgt spid="729"/>
                                        </p:tgtEl>
                                      </p:cBhvr>
                                    </p:animEffect>
                                  </p:childTnLst>
                                </p:cTn>
                              </p:par>
                              <p:par>
                                <p:cTn id="1653" nodeType="withEffect" fill="hold" presetClass="entr" presetID="10">
                                  <p:stCondLst>
                                    <p:cond delay="0"/>
                                  </p:stCondLst>
                                  <p:childTnLst>
                                    <p:set>
                                      <p:cBhvr>
                                        <p:cTn id="1654" dur="1" fill="hold">
                                          <p:stCondLst>
                                            <p:cond delay="0"/>
                                          </p:stCondLst>
                                        </p:cTn>
                                        <p:tgtEl>
                                          <p:spTgt spid="730"/>
                                        </p:tgtEl>
                                        <p:attrNameLst>
                                          <p:attrName>style.visibility</p:attrName>
                                        </p:attrNameLst>
                                      </p:cBhvr>
                                      <p:to>
                                        <p:strVal val="visible"/>
                                      </p:to>
                                    </p:set>
                                    <p:animEffect filter="fade" transition="in">
                                      <p:cBhvr additive="repl">
                                        <p:cTn id="1655" dur="1000"/>
                                        <p:tgtEl>
                                          <p:spTgt spid="730"/>
                                        </p:tgtEl>
                                      </p:cBhvr>
                                    </p:animEffect>
                                  </p:childTnLst>
                                </p:cTn>
                              </p:par>
                              <p:par>
                                <p:cTn id="1656" nodeType="withEffect" fill="hold" presetClass="entr" presetID="10">
                                  <p:stCondLst>
                                    <p:cond delay="0"/>
                                  </p:stCondLst>
                                  <p:childTnLst>
                                    <p:set>
                                      <p:cBhvr>
                                        <p:cTn id="1657" dur="1" fill="hold">
                                          <p:stCondLst>
                                            <p:cond delay="0"/>
                                          </p:stCondLst>
                                        </p:cTn>
                                        <p:tgtEl>
                                          <p:spTgt spid="729"/>
                                        </p:tgtEl>
                                        <p:attrNameLst>
                                          <p:attrName>style.visibility</p:attrName>
                                        </p:attrNameLst>
                                      </p:cBhvr>
                                      <p:to>
                                        <p:strVal val="visible"/>
                                      </p:to>
                                    </p:set>
                                    <p:animEffect filter="fade" transition="in">
                                      <p:cBhvr additive="repl">
                                        <p:cTn id="1658" dur="1000"/>
                                        <p:tgtEl>
                                          <p:spTgt spid="729"/>
                                        </p:tgtEl>
                                      </p:cBhvr>
                                    </p:animEffect>
                                  </p:childTnLst>
                                </p:cTn>
                              </p:par>
                            </p:childTnLst>
                          </p:cTn>
                        </p:par>
                      </p:childTnLst>
                    </p:cTn>
                  </p:par>
                  <p:par>
                    <p:cTn id="1659" fill="hold">
                      <p:stCondLst>
                        <p:cond delay="indefinite"/>
                      </p:stCondLst>
                      <p:childTnLst>
                        <p:par>
                          <p:cTn id="1660" fill="hold">
                            <p:stCondLst>
                              <p:cond delay="0"/>
                            </p:stCondLst>
                            <p:childTnLst>
                              <p:par>
                                <p:cTn id="1661" nodeType="clickEffect" fill="hold" presetClass="entr" presetID="10">
                                  <p:stCondLst>
                                    <p:cond delay="0"/>
                                  </p:stCondLst>
                                  <p:childTnLst>
                                    <p:set>
                                      <p:cBhvr>
                                        <p:cTn id="1662" dur="1" fill="hold">
                                          <p:stCondLst>
                                            <p:cond delay="0"/>
                                          </p:stCondLst>
                                        </p:cTn>
                                        <p:tgtEl>
                                          <p:spTgt spid="728"/>
                                        </p:tgtEl>
                                        <p:attrNameLst>
                                          <p:attrName>style.visibility</p:attrName>
                                        </p:attrNameLst>
                                      </p:cBhvr>
                                      <p:to>
                                        <p:strVal val="visible"/>
                                      </p:to>
                                    </p:set>
                                    <p:animEffect filter="fade" transition="in">
                                      <p:cBhvr additive="repl">
                                        <p:cTn id="1663" dur="1000"/>
                                        <p:tgtEl>
                                          <p:spTgt spid="728"/>
                                        </p:tgtEl>
                                      </p:cBhvr>
                                    </p:animEffect>
                                  </p:childTnLst>
                                </p:cTn>
                              </p:par>
                              <p:par>
                                <p:cTn id="1664" nodeType="withEffect" fill="hold" presetClass="entr" presetID="10">
                                  <p:stCondLst>
                                    <p:cond delay="0"/>
                                  </p:stCondLst>
                                  <p:childTnLst>
                                    <p:set>
                                      <p:cBhvr>
                                        <p:cTn id="1665" dur="1" fill="hold">
                                          <p:stCondLst>
                                            <p:cond delay="0"/>
                                          </p:stCondLst>
                                        </p:cTn>
                                        <p:tgtEl>
                                          <p:spTgt spid="731"/>
                                        </p:tgtEl>
                                        <p:attrNameLst>
                                          <p:attrName>style.visibility</p:attrName>
                                        </p:attrNameLst>
                                      </p:cBhvr>
                                      <p:to>
                                        <p:strVal val="visible"/>
                                      </p:to>
                                    </p:set>
                                    <p:animEffect filter="fade" transition="in">
                                      <p:cBhvr additive="repl">
                                        <p:cTn id="1666" dur="1000"/>
                                        <p:tgtEl>
                                          <p:spTgt spid="731"/>
                                        </p:tgtEl>
                                      </p:cBhvr>
                                    </p:animEffect>
                                  </p:childTnLst>
                                </p:cTn>
                              </p:par>
                            </p:childTnLst>
                          </p:cTn>
                        </p:par>
                      </p:childTnLst>
                    </p:cTn>
                  </p:par>
                  <p:par>
                    <p:cTn id="1667" fill="hold">
                      <p:stCondLst>
                        <p:cond delay="indefinite"/>
                      </p:stCondLst>
                      <p:childTnLst>
                        <p:par>
                          <p:cTn id="1668" fill="hold">
                            <p:stCondLst>
                              <p:cond delay="0"/>
                            </p:stCondLst>
                            <p:childTnLst>
                              <p:par>
                                <p:cTn id="1669" nodeType="clickEffect" fill="hold" presetClass="entr" presetID="10">
                                  <p:stCondLst>
                                    <p:cond delay="0"/>
                                  </p:stCondLst>
                                  <p:childTnLst>
                                    <p:set>
                                      <p:cBhvr>
                                        <p:cTn id="1670" dur="1" fill="hold">
                                          <p:stCondLst>
                                            <p:cond delay="0"/>
                                          </p:stCondLst>
                                        </p:cTn>
                                        <p:tgtEl>
                                          <p:spTgt spid="733"/>
                                        </p:tgtEl>
                                        <p:attrNameLst>
                                          <p:attrName>style.visibility</p:attrName>
                                        </p:attrNameLst>
                                      </p:cBhvr>
                                      <p:to>
                                        <p:strVal val="visible"/>
                                      </p:to>
                                    </p:set>
                                    <p:animEffect filter="fade" transition="in">
                                      <p:cBhvr additive="repl">
                                        <p:cTn id="1671"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TotalTime>
  <Application>LibreOffice/24.2.0.3$Linux_X86_64 LibreOffice_project/420$Build-3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2024-03-11T00:33:14Z</dcterms:modified>
  <cp:revision>2</cp:revision>
  <dc:subject/>
  <dc:title/>
</cp:coreProperties>
</file>